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4.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5.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6.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7.xml" ContentType="application/vnd.openxmlformats-officedocument.presentationml.tag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tags/tag8.xml" ContentType="application/vnd.openxmlformats-officedocument.presentationml.tags+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tags/tag9.xml" ContentType="application/vnd.openxmlformats-officedocument.presentationml.tags+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tags/tag10.xml" ContentType="application/vnd.openxmlformats-officedocument.presentationml.tags+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tags/tag11.xml" ContentType="application/vnd.openxmlformats-officedocument.presentationml.tags+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tags/tag12.xml" ContentType="application/vnd.openxmlformats-officedocument.presentationml.tags+xml"/>
  <Override PartName="/ppt/notesSlides/notesSlide41.xml" ContentType="application/vnd.openxmlformats-officedocument.presentationml.notesSlide+xml"/>
  <Override PartName="/ppt/tags/tag13.xml" ContentType="application/vnd.openxmlformats-officedocument.presentationml.tags+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tags/tag14.xml" ContentType="application/vnd.openxmlformats-officedocument.presentationml.tags+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tags/tag15.xml" ContentType="application/vnd.openxmlformats-officedocument.presentationml.tags+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tags/tag16.xml" ContentType="application/vnd.openxmlformats-officedocument.presentationml.tags+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tags/tag17.xml" ContentType="application/vnd.openxmlformats-officedocument.presentationml.tags+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tags/tag18.xml" ContentType="application/vnd.openxmlformats-officedocument.presentationml.tags+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tags/tag19.xml" ContentType="application/vnd.openxmlformats-officedocument.presentationml.tags+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tags/tag20.xml" ContentType="application/vnd.openxmlformats-officedocument.presentationml.tags+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tags/tag21.xml" ContentType="application/vnd.openxmlformats-officedocument.presentationml.tags+xml"/>
  <Override PartName="/ppt/notesSlides/notesSlide83.xml" ContentType="application/vnd.openxmlformats-officedocument.presentationml.notesSlide+xml"/>
  <Override PartName="/ppt/tags/tag22.xml" ContentType="application/vnd.openxmlformats-officedocument.presentationml.tags+xml"/>
  <Override PartName="/ppt/notesSlides/notesSlide84.xml" ContentType="application/vnd.openxmlformats-officedocument.presentationml.notesSlide+xml"/>
  <Override PartName="/ppt/tags/tag23.xml" ContentType="application/vnd.openxmlformats-officedocument.presentationml.tags+xml"/>
  <Override PartName="/ppt/notesSlides/notesSlide85.xml" ContentType="application/vnd.openxmlformats-officedocument.presentationml.notesSlide+xml"/>
  <Override PartName="/ppt/tags/tag24.xml" ContentType="application/vnd.openxmlformats-officedocument.presentationml.tags+xml"/>
  <Override PartName="/ppt/notesSlides/notesSlide86.xml" ContentType="application/vnd.openxmlformats-officedocument.presentationml.notesSlide+xml"/>
  <Override PartName="/ppt/tags/tag25.xml" ContentType="application/vnd.openxmlformats-officedocument.presentationml.tags+xml"/>
  <Override PartName="/ppt/notesSlides/notesSlide87.xml" ContentType="application/vnd.openxmlformats-officedocument.presentationml.notesSlide+xml"/>
  <Override PartName="/ppt/tags/tag26.xml" ContentType="application/vnd.openxmlformats-officedocument.presentationml.tags+xml"/>
  <Override PartName="/ppt/notesSlides/notesSlide88.xml" ContentType="application/vnd.openxmlformats-officedocument.presentationml.notesSlide+xml"/>
  <Override PartName="/ppt/tags/tag27.xml" ContentType="application/vnd.openxmlformats-officedocument.presentationml.tags+xml"/>
  <Override PartName="/ppt/notesSlides/notesSlide89.xml" ContentType="application/vnd.openxmlformats-officedocument.presentationml.notesSlide+xml"/>
  <Override PartName="/ppt/tags/tag28.xml" ContentType="application/vnd.openxmlformats-officedocument.presentationml.tags+xml"/>
  <Override PartName="/ppt/notesSlides/notesSlide90.xml" ContentType="application/vnd.openxmlformats-officedocument.presentationml.notesSlide+xml"/>
  <Override PartName="/ppt/tags/tag29.xml" ContentType="application/vnd.openxmlformats-officedocument.presentationml.tags+xml"/>
  <Override PartName="/ppt/notesSlides/notesSlide91.xml" ContentType="application/vnd.openxmlformats-officedocument.presentationml.notesSlide+xml"/>
  <Override PartName="/ppt/tags/tag30.xml" ContentType="application/vnd.openxmlformats-officedocument.presentationml.tags+xml"/>
  <Override PartName="/ppt/notesSlides/notesSlide92.xml" ContentType="application/vnd.openxmlformats-officedocument.presentationml.notesSlide+xml"/>
  <Override PartName="/ppt/tags/tag31.xml" ContentType="application/vnd.openxmlformats-officedocument.presentationml.tags+xml"/>
  <Override PartName="/ppt/notesSlides/notesSlide93.xml" ContentType="application/vnd.openxmlformats-officedocument.presentationml.notesSlide+xml"/>
  <Override PartName="/ppt/tags/tag32.xml" ContentType="application/vnd.openxmlformats-officedocument.presentationml.tags+xml"/>
  <Override PartName="/ppt/notesSlides/notesSlide94.xml" ContentType="application/vnd.openxmlformats-officedocument.presentationml.notesSlide+xml"/>
  <Override PartName="/ppt/tags/tag33.xml" ContentType="application/vnd.openxmlformats-officedocument.presentationml.tags+xml"/>
  <Override PartName="/ppt/notesSlides/notesSlide95.xml" ContentType="application/vnd.openxmlformats-officedocument.presentationml.notesSlide+xml"/>
  <Override PartName="/ppt/tags/tag34.xml" ContentType="application/vnd.openxmlformats-officedocument.presentationml.tags+xml"/>
  <Override PartName="/ppt/notesSlides/notesSlide96.xml" ContentType="application/vnd.openxmlformats-officedocument.presentationml.notesSlide+xml"/>
  <Override PartName="/ppt/tags/tag35.xml" ContentType="application/vnd.openxmlformats-officedocument.presentationml.tags+xml"/>
  <Override PartName="/ppt/notesSlides/notesSlide97.xml" ContentType="application/vnd.openxmlformats-officedocument.presentationml.notesSlide+xml"/>
  <Override PartName="/ppt/tags/tag36.xml" ContentType="application/vnd.openxmlformats-officedocument.presentationml.tags+xml"/>
  <Override PartName="/ppt/notesSlides/notesSlide98.xml" ContentType="application/vnd.openxmlformats-officedocument.presentationml.notesSlide+xml"/>
  <Override PartName="/ppt/tags/tag37.xml" ContentType="application/vnd.openxmlformats-officedocument.presentationml.tags+xml"/>
  <Override PartName="/ppt/notesSlides/notesSlide99.xml" ContentType="application/vnd.openxmlformats-officedocument.presentationml.notesSlide+xml"/>
  <Override PartName="/ppt/tags/tag38.xml" ContentType="application/vnd.openxmlformats-officedocument.presentationml.tags+xml"/>
  <Override PartName="/ppt/notesSlides/notesSlide100.xml" ContentType="application/vnd.openxmlformats-officedocument.presentationml.notesSlide+xml"/>
  <Override PartName="/ppt/tags/tag39.xml" ContentType="application/vnd.openxmlformats-officedocument.presentationml.tags+xml"/>
  <Override PartName="/ppt/notesSlides/notesSlide10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0" r:id="rId1"/>
  </p:sldMasterIdLst>
  <p:notesMasterIdLst>
    <p:notesMasterId r:id="rId103"/>
  </p:notesMasterIdLst>
  <p:sldIdLst>
    <p:sldId id="876" r:id="rId2"/>
    <p:sldId id="759" r:id="rId3"/>
    <p:sldId id="1098" r:id="rId4"/>
    <p:sldId id="1099" r:id="rId5"/>
    <p:sldId id="1100" r:id="rId6"/>
    <p:sldId id="1102" r:id="rId7"/>
    <p:sldId id="1056" r:id="rId8"/>
    <p:sldId id="1103" r:id="rId9"/>
    <p:sldId id="1104" r:id="rId10"/>
    <p:sldId id="1106" r:id="rId11"/>
    <p:sldId id="1111" r:id="rId12"/>
    <p:sldId id="1118" r:id="rId13"/>
    <p:sldId id="1125" r:id="rId14"/>
    <p:sldId id="1126" r:id="rId15"/>
    <p:sldId id="1127" r:id="rId16"/>
    <p:sldId id="1128" r:id="rId17"/>
    <p:sldId id="1112" r:id="rId18"/>
    <p:sldId id="1119" r:id="rId19"/>
    <p:sldId id="1129" r:id="rId20"/>
    <p:sldId id="1130" r:id="rId21"/>
    <p:sldId id="1113" r:id="rId22"/>
    <p:sldId id="1120" r:id="rId23"/>
    <p:sldId id="1150" r:id="rId24"/>
    <p:sldId id="1131" r:id="rId25"/>
    <p:sldId id="1114" r:id="rId26"/>
    <p:sldId id="1121" r:id="rId27"/>
    <p:sldId id="1137" r:id="rId28"/>
    <p:sldId id="1138" r:id="rId29"/>
    <p:sldId id="1115" r:id="rId30"/>
    <p:sldId id="1122" r:id="rId31"/>
    <p:sldId id="1141" r:id="rId32"/>
    <p:sldId id="1142" r:id="rId33"/>
    <p:sldId id="1116" r:id="rId34"/>
    <p:sldId id="1145" r:id="rId35"/>
    <p:sldId id="1154" r:id="rId36"/>
    <p:sldId id="1146" r:id="rId37"/>
    <p:sldId id="1147" r:id="rId38"/>
    <p:sldId id="1117" r:id="rId39"/>
    <p:sldId id="1124" r:id="rId40"/>
    <p:sldId id="1148" r:id="rId41"/>
    <p:sldId id="1158" r:id="rId42"/>
    <p:sldId id="1160" r:id="rId43"/>
    <p:sldId id="1161" r:id="rId44"/>
    <p:sldId id="1151" r:id="rId45"/>
    <p:sldId id="1162" r:id="rId46"/>
    <p:sldId id="1152" r:id="rId47"/>
    <p:sldId id="1153" r:id="rId48"/>
    <p:sldId id="1163" r:id="rId49"/>
    <p:sldId id="1063" r:id="rId50"/>
    <p:sldId id="1164" r:id="rId51"/>
    <p:sldId id="1165" r:id="rId52"/>
    <p:sldId id="1166" r:id="rId53"/>
    <p:sldId id="1167" r:id="rId54"/>
    <p:sldId id="1168" r:id="rId55"/>
    <p:sldId id="1169" r:id="rId56"/>
    <p:sldId id="1170" r:id="rId57"/>
    <p:sldId id="1171" r:id="rId58"/>
    <p:sldId id="1172" r:id="rId59"/>
    <p:sldId id="1173" r:id="rId60"/>
    <p:sldId id="1174" r:id="rId61"/>
    <p:sldId id="1105" r:id="rId62"/>
    <p:sldId id="1175" r:id="rId63"/>
    <p:sldId id="1176" r:id="rId64"/>
    <p:sldId id="1177" r:id="rId65"/>
    <p:sldId id="1178" r:id="rId66"/>
    <p:sldId id="1179" r:id="rId67"/>
    <p:sldId id="1180" r:id="rId68"/>
    <p:sldId id="1181" r:id="rId69"/>
    <p:sldId id="1182" r:id="rId70"/>
    <p:sldId id="1183" r:id="rId71"/>
    <p:sldId id="1184" r:id="rId72"/>
    <p:sldId id="1185" r:id="rId73"/>
    <p:sldId id="1186" r:id="rId74"/>
    <p:sldId id="1107" r:id="rId75"/>
    <p:sldId id="1188" r:id="rId76"/>
    <p:sldId id="1189" r:id="rId77"/>
    <p:sldId id="1190" r:id="rId78"/>
    <p:sldId id="1192" r:id="rId79"/>
    <p:sldId id="1193" r:id="rId80"/>
    <p:sldId id="1194" r:id="rId81"/>
    <p:sldId id="1195" r:id="rId82"/>
    <p:sldId id="1196" r:id="rId83"/>
    <p:sldId id="1202" r:id="rId84"/>
    <p:sldId id="1203" r:id="rId85"/>
    <p:sldId id="788" r:id="rId86"/>
    <p:sldId id="790" r:id="rId87"/>
    <p:sldId id="927" r:id="rId88"/>
    <p:sldId id="928" r:id="rId89"/>
    <p:sldId id="929" r:id="rId90"/>
    <p:sldId id="1069" r:id="rId91"/>
    <p:sldId id="1072" r:id="rId92"/>
    <p:sldId id="1073" r:id="rId93"/>
    <p:sldId id="1074" r:id="rId94"/>
    <p:sldId id="886" r:id="rId95"/>
    <p:sldId id="792" r:id="rId96"/>
    <p:sldId id="881" r:id="rId97"/>
    <p:sldId id="930" r:id="rId98"/>
    <p:sldId id="795" r:id="rId99"/>
    <p:sldId id="959" r:id="rId100"/>
    <p:sldId id="1075" r:id="rId101"/>
    <p:sldId id="1208" r:id="rId102"/>
  </p:sldIdLst>
  <p:sldSz cx="9144000" cy="5143500" type="screen16x9"/>
  <p:notesSz cx="6858000" cy="9144000"/>
  <p:custDataLst>
    <p:tags r:id="rId104"/>
  </p:custDataLst>
  <p:defaultTextStyle>
    <a:defPPr>
      <a:defRPr lang="en-US"/>
    </a:defPPr>
    <a:lvl1pPr algn="l" defTabSz="457200" rtl="0" fontAlgn="base">
      <a:spcBef>
        <a:spcPct val="0"/>
      </a:spcBef>
      <a:spcAft>
        <a:spcPct val="0"/>
      </a:spcAft>
      <a:defRPr kern="1200">
        <a:solidFill>
          <a:schemeClr val="tx1"/>
        </a:solidFill>
        <a:latin typeface="Arial" charset="0"/>
        <a:ea typeface="ＭＳ Ｐゴシック" pitchFamily="34"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34"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34"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34"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34" charset="-128"/>
        <a:cs typeface="+mn-cs"/>
      </a:defRPr>
    </a:lvl5pPr>
    <a:lvl6pPr marL="2286000" algn="l" defTabSz="914400" rtl="0" eaLnBrk="1" latinLnBrk="0" hangingPunct="1">
      <a:defRPr kern="1200">
        <a:solidFill>
          <a:schemeClr val="tx1"/>
        </a:solidFill>
        <a:latin typeface="Arial" charset="0"/>
        <a:ea typeface="ＭＳ Ｐゴシック" pitchFamily="34" charset="-128"/>
        <a:cs typeface="+mn-cs"/>
      </a:defRPr>
    </a:lvl6pPr>
    <a:lvl7pPr marL="2743200" algn="l" defTabSz="914400" rtl="0" eaLnBrk="1" latinLnBrk="0" hangingPunct="1">
      <a:defRPr kern="1200">
        <a:solidFill>
          <a:schemeClr val="tx1"/>
        </a:solidFill>
        <a:latin typeface="Arial" charset="0"/>
        <a:ea typeface="ＭＳ Ｐゴシック" pitchFamily="34" charset="-128"/>
        <a:cs typeface="+mn-cs"/>
      </a:defRPr>
    </a:lvl7pPr>
    <a:lvl8pPr marL="3200400" algn="l" defTabSz="914400" rtl="0" eaLnBrk="1" latinLnBrk="0" hangingPunct="1">
      <a:defRPr kern="1200">
        <a:solidFill>
          <a:schemeClr val="tx1"/>
        </a:solidFill>
        <a:latin typeface="Arial" charset="0"/>
        <a:ea typeface="ＭＳ Ｐゴシック" pitchFamily="34" charset="-128"/>
        <a:cs typeface="+mn-cs"/>
      </a:defRPr>
    </a:lvl8pPr>
    <a:lvl9pPr marL="3657600" algn="l" defTabSz="914400" rtl="0" eaLnBrk="1" latinLnBrk="0" hangingPunct="1">
      <a:defRPr kern="1200">
        <a:solidFill>
          <a:schemeClr val="tx1"/>
        </a:solidFill>
        <a:latin typeface="Arial" charset="0"/>
        <a:ea typeface="ＭＳ Ｐゴシック" pitchFamily="34" charset="-128"/>
        <a:cs typeface="+mn-cs"/>
      </a:defRPr>
    </a:lvl9pPr>
  </p:defaultTextStyle>
  <p:extLst>
    <p:ext uri="{EFAFB233-063F-42B5-8137-9DF3F51BA10A}">
      <p15:sldGuideLst xmlns:p15="http://schemas.microsoft.com/office/powerpoint/2012/main">
        <p15:guide id="1" orient="horz" pos="1620">
          <p15:clr>
            <a:srgbClr val="A4A3A4"/>
          </p15:clr>
        </p15:guide>
        <p15:guide id="2" pos="336">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Barbara Reif" initials="BR" lastIdx="3" clrIdx="0"/>
  <p:cmAuthor id="1" name="Jane Gibbons -X (jagibbon - DEL ORO CONSULTING INC at Cisco)" initials="JG-(-DOCIaC" lastIdx="28" clrIdx="1">
    <p:extLst>
      <p:ext uri="{19B8F6BF-5375-455C-9EA6-DF929625EA0E}">
        <p15:presenceInfo xmlns:p15="http://schemas.microsoft.com/office/powerpoint/2012/main" userId="S-1-5-21-1708537768-1303643608-725345543-200204" providerId="AD"/>
      </p:ext>
    </p:extLst>
  </p:cmAuthor>
  <p:cmAuthor id="2" name="Bob Vachon" initials="BV" lastIdx="24" clrIdx="2">
    <p:extLst>
      <p:ext uri="{19B8F6BF-5375-455C-9EA6-DF929625EA0E}">
        <p15:presenceInfo xmlns:p15="http://schemas.microsoft.com/office/powerpoint/2012/main" userId="c7abe87968a0b633" providerId="Windows Live"/>
      </p:ext>
    </p:extLst>
  </p:cmAuthor>
  <p:cmAuthor id="3" name="Sue Livingston -X (suliving - UNICON INC at Cisco)" initials="SL-(-UIaC" lastIdx="29" clrIdx="3">
    <p:extLst>
      <p:ext uri="{19B8F6BF-5375-455C-9EA6-DF929625EA0E}">
        <p15:presenceInfo xmlns:p15="http://schemas.microsoft.com/office/powerpoint/2012/main" userId="S::suliving@cisco.com::dc701d48-dd51-411a-9041-b7f1328f1486" providerId="AD"/>
      </p:ext>
    </p:extLst>
  </p:cmAuthor>
  <p:cmAuthor id="4" name="jagibbon" initials="jmg" lastIdx="8" clrIdx="4">
    <p:extLst>
      <p:ext uri="{19B8F6BF-5375-455C-9EA6-DF929625EA0E}">
        <p15:presenceInfo xmlns:p15="http://schemas.microsoft.com/office/powerpoint/2012/main" userId="jagibbo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AFE8FB"/>
    <a:srgbClr val="0000CC"/>
    <a:srgbClr val="000099"/>
    <a:srgbClr val="CC99FF"/>
    <a:srgbClr val="CC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B356EEF-B7D3-1443-8F44-AFF334501DAB}" v="1" dt="2025-03-24T05:57:59.46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4672" autoAdjust="0"/>
    <p:restoredTop sz="96727" autoAdjust="0"/>
  </p:normalViewPr>
  <p:slideViewPr>
    <p:cSldViewPr snapToGrid="0" showGuides="1">
      <p:cViewPr varScale="1">
        <p:scale>
          <a:sx n="230" d="100"/>
          <a:sy n="230" d="100"/>
        </p:scale>
        <p:origin x="256" y="176"/>
      </p:cViewPr>
      <p:guideLst>
        <p:guide orient="horz" pos="1620"/>
        <p:guide pos="336"/>
      </p:guideLst>
    </p:cSldViewPr>
  </p:slideViewPr>
  <p:outlineViewPr>
    <p:cViewPr>
      <p:scale>
        <a:sx n="33" d="100"/>
        <a:sy n="33" d="100"/>
      </p:scale>
      <p:origin x="0" y="-226704"/>
    </p:cViewPr>
  </p:outlineViewPr>
  <p:notesTextViewPr>
    <p:cViewPr>
      <p:scale>
        <a:sx n="1" d="1"/>
        <a:sy n="1" d="1"/>
      </p:scale>
      <p:origin x="0" y="0"/>
    </p:cViewPr>
  </p:notesTextViewPr>
  <p:sorterViewPr>
    <p:cViewPr>
      <p:scale>
        <a:sx n="100" d="100"/>
        <a:sy n="100" d="100"/>
      </p:scale>
      <p:origin x="0" y="-344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viewProps" Target="viewProps.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notesMaster" Target="notesMasters/notesMaster1.xml"/><Relationship Id="rId108" Type="http://schemas.openxmlformats.org/officeDocument/2006/relationships/theme" Target="theme/theme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tableStyles" Target="tableStyle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tags" Target="tags/tag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microsoft.com/office/2016/11/relationships/changesInfo" Target="changesInfos/changesInfo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aráth, Július" userId="aebde9b9-dccc-4475-a9ac-c05e78323d7a" providerId="ADAL" clId="{F5A3874B-C377-A443-8BDC-1C4B555B4002}"/>
    <pc:docChg chg="custSel modSld">
      <pc:chgData name="Baráth, Július" userId="aebde9b9-dccc-4475-a9ac-c05e78323d7a" providerId="ADAL" clId="{F5A3874B-C377-A443-8BDC-1C4B555B4002}" dt="2023-04-24T11:35:08.988" v="21" actId="20577"/>
      <pc:docMkLst>
        <pc:docMk/>
      </pc:docMkLst>
      <pc:sldChg chg="modSp mod">
        <pc:chgData name="Baráth, Július" userId="aebde9b9-dccc-4475-a9ac-c05e78323d7a" providerId="ADAL" clId="{F5A3874B-C377-A443-8BDC-1C4B555B4002}" dt="2023-04-24T11:34:30.494" v="14" actId="20577"/>
        <pc:sldMkLst>
          <pc:docMk/>
          <pc:sldMk cId="143133279" sldId="1069"/>
        </pc:sldMkLst>
      </pc:sldChg>
      <pc:sldChg chg="modSp mod">
        <pc:chgData name="Baráth, Július" userId="aebde9b9-dccc-4475-a9ac-c05e78323d7a" providerId="ADAL" clId="{F5A3874B-C377-A443-8BDC-1C4B555B4002}" dt="2023-04-24T11:34:41.626" v="16" actId="20577"/>
        <pc:sldMkLst>
          <pc:docMk/>
          <pc:sldMk cId="163459299" sldId="1072"/>
        </pc:sldMkLst>
      </pc:sldChg>
      <pc:sldChg chg="modSp mod">
        <pc:chgData name="Baráth, Július" userId="aebde9b9-dccc-4475-a9ac-c05e78323d7a" providerId="ADAL" clId="{F5A3874B-C377-A443-8BDC-1C4B555B4002}" dt="2023-04-24T11:34:53.303" v="19" actId="20577"/>
        <pc:sldMkLst>
          <pc:docMk/>
          <pc:sldMk cId="2557757128" sldId="1073"/>
        </pc:sldMkLst>
      </pc:sldChg>
      <pc:sldChg chg="modSp mod">
        <pc:chgData name="Baráth, Július" userId="aebde9b9-dccc-4475-a9ac-c05e78323d7a" providerId="ADAL" clId="{F5A3874B-C377-A443-8BDC-1C4B555B4002}" dt="2023-04-24T11:35:08.988" v="21" actId="20577"/>
        <pc:sldMkLst>
          <pc:docMk/>
          <pc:sldMk cId="3669708873" sldId="1074"/>
        </pc:sldMkLst>
      </pc:sldChg>
      <pc:sldChg chg="modSp mod">
        <pc:chgData name="Baráth, Július" userId="aebde9b9-dccc-4475-a9ac-c05e78323d7a" providerId="ADAL" clId="{F5A3874B-C377-A443-8BDC-1C4B555B4002}" dt="2023-04-24T05:23:55.858" v="3" actId="207"/>
        <pc:sldMkLst>
          <pc:docMk/>
          <pc:sldMk cId="3241408720" sldId="1102"/>
        </pc:sldMkLst>
      </pc:sldChg>
      <pc:sldChg chg="modSp mod">
        <pc:chgData name="Baráth, Július" userId="aebde9b9-dccc-4475-a9ac-c05e78323d7a" providerId="ADAL" clId="{F5A3874B-C377-A443-8BDC-1C4B555B4002}" dt="2023-04-24T05:30:12.320" v="6" actId="113"/>
        <pc:sldMkLst>
          <pc:docMk/>
          <pc:sldMk cId="1675776566" sldId="1164"/>
        </pc:sldMkLst>
      </pc:sldChg>
      <pc:sldChg chg="modSp mod">
        <pc:chgData name="Baráth, Július" userId="aebde9b9-dccc-4475-a9ac-c05e78323d7a" providerId="ADAL" clId="{F5A3874B-C377-A443-8BDC-1C4B555B4002}" dt="2023-04-24T05:39:46.775" v="11" actId="20577"/>
        <pc:sldMkLst>
          <pc:docMk/>
          <pc:sldMk cId="893836286" sldId="1170"/>
        </pc:sldMkLst>
      </pc:sldChg>
      <pc:sldChg chg="modSp mod">
        <pc:chgData name="Baráth, Július" userId="aebde9b9-dccc-4475-a9ac-c05e78323d7a" providerId="ADAL" clId="{F5A3874B-C377-A443-8BDC-1C4B555B4002}" dt="2023-04-24T09:49:41.308" v="12" actId="1076"/>
        <pc:sldMkLst>
          <pc:docMk/>
          <pc:sldMk cId="1963331137" sldId="1194"/>
        </pc:sldMkLst>
      </pc:sldChg>
    </pc:docChg>
  </pc:docChgLst>
  <pc:docChgLst>
    <pc:chgData name="Július Baráth" userId="e650c4ab-697e-4750-bd58-c1531aabce95" providerId="ADAL" clId="{DA3EAE67-5B62-4EA6-9650-516A9646864F}"/>
    <pc:docChg chg="undo custSel delSld modSld">
      <pc:chgData name="Július Baráth" userId="e650c4ab-697e-4750-bd58-c1531aabce95" providerId="ADAL" clId="{DA3EAE67-5B62-4EA6-9650-516A9646864F}" dt="2021-03-01T11:54:13.578" v="240" actId="14100"/>
      <pc:docMkLst>
        <pc:docMk/>
      </pc:docMkLst>
      <pc:sldChg chg="del">
        <pc:chgData name="Július Baráth" userId="e650c4ab-697e-4750-bd58-c1531aabce95" providerId="ADAL" clId="{DA3EAE67-5B62-4EA6-9650-516A9646864F}" dt="2021-02-26T11:39:37.362" v="14" actId="2696"/>
        <pc:sldMkLst>
          <pc:docMk/>
          <pc:sldMk cId="1671064827" sldId="1054"/>
        </pc:sldMkLst>
      </pc:sldChg>
      <pc:sldChg chg="modSp mod">
        <pc:chgData name="Július Baráth" userId="e650c4ab-697e-4750-bd58-c1531aabce95" providerId="ADAL" clId="{DA3EAE67-5B62-4EA6-9650-516A9646864F}" dt="2021-02-26T11:40:15.995" v="18" actId="113"/>
        <pc:sldMkLst>
          <pc:docMk/>
          <pc:sldMk cId="3257850615" sldId="1098"/>
        </pc:sldMkLst>
      </pc:sldChg>
      <pc:sldChg chg="modSp mod">
        <pc:chgData name="Július Baráth" userId="e650c4ab-697e-4750-bd58-c1531aabce95" providerId="ADAL" clId="{DA3EAE67-5B62-4EA6-9650-516A9646864F}" dt="2021-02-26T11:42:35.565" v="26" actId="1076"/>
        <pc:sldMkLst>
          <pc:docMk/>
          <pc:sldMk cId="4132738428" sldId="1118"/>
        </pc:sldMkLst>
      </pc:sldChg>
      <pc:sldChg chg="addSp modSp mod">
        <pc:chgData name="Július Baráth" userId="e650c4ab-697e-4750-bd58-c1531aabce95" providerId="ADAL" clId="{DA3EAE67-5B62-4EA6-9650-516A9646864F}" dt="2021-03-01T11:08:23.463" v="231" actId="6549"/>
        <pc:sldMkLst>
          <pc:docMk/>
          <pc:sldMk cId="3186957192" sldId="1131"/>
        </pc:sldMkLst>
      </pc:sldChg>
      <pc:sldChg chg="addSp modSp mod">
        <pc:chgData name="Július Baráth" userId="e650c4ab-697e-4750-bd58-c1531aabce95" providerId="ADAL" clId="{DA3EAE67-5B62-4EA6-9650-516A9646864F}" dt="2021-02-26T11:47:45.216" v="33" actId="14100"/>
        <pc:sldMkLst>
          <pc:docMk/>
          <pc:sldMk cId="1177266254" sldId="1137"/>
        </pc:sldMkLst>
      </pc:sldChg>
      <pc:sldChg chg="addSp modSp mod">
        <pc:chgData name="Július Baráth" userId="e650c4ab-697e-4750-bd58-c1531aabce95" providerId="ADAL" clId="{DA3EAE67-5B62-4EA6-9650-516A9646864F}" dt="2021-03-01T11:23:44.320" v="234" actId="1036"/>
        <pc:sldMkLst>
          <pc:docMk/>
          <pc:sldMk cId="310865127" sldId="1146"/>
        </pc:sldMkLst>
      </pc:sldChg>
      <pc:sldChg chg="modSp mod">
        <pc:chgData name="Július Baráth" userId="e650c4ab-697e-4750-bd58-c1531aabce95" providerId="ADAL" clId="{DA3EAE67-5B62-4EA6-9650-516A9646864F}" dt="2021-03-01T11:03:52.382" v="145" actId="6549"/>
        <pc:sldMkLst>
          <pc:docMk/>
          <pc:sldMk cId="3918541244" sldId="1150"/>
        </pc:sldMkLst>
      </pc:sldChg>
      <pc:sldChg chg="modSp mod">
        <pc:chgData name="Július Baráth" userId="e650c4ab-697e-4750-bd58-c1531aabce95" providerId="ADAL" clId="{DA3EAE67-5B62-4EA6-9650-516A9646864F}" dt="2021-03-01T11:20:52.997" v="233" actId="113"/>
        <pc:sldMkLst>
          <pc:docMk/>
          <pc:sldMk cId="2017126152" sldId="1154"/>
        </pc:sldMkLst>
      </pc:sldChg>
      <pc:sldChg chg="modSp mod">
        <pc:chgData name="Július Baráth" userId="e650c4ab-697e-4750-bd58-c1531aabce95" providerId="ADAL" clId="{DA3EAE67-5B62-4EA6-9650-516A9646864F}" dt="2021-03-01T11:43:26.173" v="235" actId="1076"/>
        <pc:sldMkLst>
          <pc:docMk/>
          <pc:sldMk cId="220583115" sldId="1173"/>
        </pc:sldMkLst>
      </pc:sldChg>
      <pc:sldChg chg="modSp mod">
        <pc:chgData name="Július Baráth" userId="e650c4ab-697e-4750-bd58-c1531aabce95" providerId="ADAL" clId="{DA3EAE67-5B62-4EA6-9650-516A9646864F}" dt="2021-03-01T11:47:14.115" v="239" actId="20577"/>
        <pc:sldMkLst>
          <pc:docMk/>
          <pc:sldMk cId="1199712346" sldId="1175"/>
        </pc:sldMkLst>
      </pc:sldChg>
      <pc:sldChg chg="modSp mod">
        <pc:chgData name="Július Baráth" userId="e650c4ab-697e-4750-bd58-c1531aabce95" providerId="ADAL" clId="{DA3EAE67-5B62-4EA6-9650-516A9646864F}" dt="2021-03-01T11:54:13.578" v="240" actId="14100"/>
        <pc:sldMkLst>
          <pc:docMk/>
          <pc:sldMk cId="2727293530" sldId="1189"/>
        </pc:sldMkLst>
      </pc:sldChg>
    </pc:docChg>
  </pc:docChgLst>
  <pc:docChgLst>
    <pc:chgData name="Július Baráth" userId="e650c4ab-697e-4750-bd58-c1531aabce95" providerId="ADAL" clId="{9A16FF73-04E4-F248-B40F-494D9CF63CCC}"/>
    <pc:docChg chg="addSld delSld modSld">
      <pc:chgData name="Július Baráth" userId="e650c4ab-697e-4750-bd58-c1531aabce95" providerId="ADAL" clId="{9A16FF73-04E4-F248-B40F-494D9CF63CCC}" dt="2020-01-20T11:53:02.690" v="38" actId="2696"/>
      <pc:docMkLst>
        <pc:docMk/>
      </pc:docMkLst>
      <pc:sldChg chg="del">
        <pc:chgData name="Július Baráth" userId="e650c4ab-697e-4750-bd58-c1531aabce95" providerId="ADAL" clId="{9A16FF73-04E4-F248-B40F-494D9CF63CCC}" dt="2020-01-20T11:50:33.416" v="26" actId="2696"/>
        <pc:sldMkLst>
          <pc:docMk/>
          <pc:sldMk cId="4190828277" sldId="291"/>
        </pc:sldMkLst>
      </pc:sldChg>
      <pc:sldChg chg="add">
        <pc:chgData name="Július Baráth" userId="e650c4ab-697e-4750-bd58-c1531aabce95" providerId="ADAL" clId="{9A16FF73-04E4-F248-B40F-494D9CF63CCC}" dt="2020-01-20T11:48:05.623" v="1"/>
        <pc:sldMkLst>
          <pc:docMk/>
          <pc:sldMk cId="4225061589" sldId="788"/>
        </pc:sldMkLst>
      </pc:sldChg>
      <pc:sldChg chg="add">
        <pc:chgData name="Július Baráth" userId="e650c4ab-697e-4750-bd58-c1531aabce95" providerId="ADAL" clId="{9A16FF73-04E4-F248-B40F-494D9CF63CCC}" dt="2020-01-20T11:48:05.623" v="1"/>
        <pc:sldMkLst>
          <pc:docMk/>
          <pc:sldMk cId="3966033798" sldId="790"/>
        </pc:sldMkLst>
      </pc:sldChg>
      <pc:sldChg chg="add">
        <pc:chgData name="Július Baráth" userId="e650c4ab-697e-4750-bd58-c1531aabce95" providerId="ADAL" clId="{9A16FF73-04E4-F248-B40F-494D9CF63CCC}" dt="2020-01-20T11:48:05.623" v="1"/>
        <pc:sldMkLst>
          <pc:docMk/>
          <pc:sldMk cId="2421016256" sldId="792"/>
        </pc:sldMkLst>
      </pc:sldChg>
      <pc:sldChg chg="add">
        <pc:chgData name="Július Baráth" userId="e650c4ab-697e-4750-bd58-c1531aabce95" providerId="ADAL" clId="{9A16FF73-04E4-F248-B40F-494D9CF63CCC}" dt="2020-01-20T11:48:05.623" v="1"/>
        <pc:sldMkLst>
          <pc:docMk/>
          <pc:sldMk cId="1608043403" sldId="795"/>
        </pc:sldMkLst>
      </pc:sldChg>
      <pc:sldChg chg="add del">
        <pc:chgData name="Július Baráth" userId="e650c4ab-697e-4750-bd58-c1531aabce95" providerId="ADAL" clId="{9A16FF73-04E4-F248-B40F-494D9CF63CCC}" dt="2020-01-20T11:50:35.013" v="27" actId="2696"/>
        <pc:sldMkLst>
          <pc:docMk/>
          <pc:sldMk cId="1169608839" sldId="860"/>
        </pc:sldMkLst>
      </pc:sldChg>
      <pc:sldChg chg="del">
        <pc:chgData name="Július Baráth" userId="e650c4ab-697e-4750-bd58-c1531aabce95" providerId="ADAL" clId="{9A16FF73-04E4-F248-B40F-494D9CF63CCC}" dt="2020-01-20T11:50:32.460" v="25" actId="2696"/>
        <pc:sldMkLst>
          <pc:docMk/>
          <pc:sldMk cId="3271745509" sldId="874"/>
        </pc:sldMkLst>
      </pc:sldChg>
      <pc:sldChg chg="add">
        <pc:chgData name="Július Baráth" userId="e650c4ab-697e-4750-bd58-c1531aabce95" providerId="ADAL" clId="{9A16FF73-04E4-F248-B40F-494D9CF63CCC}" dt="2020-01-20T11:48:05.623" v="1"/>
        <pc:sldMkLst>
          <pc:docMk/>
          <pc:sldMk cId="814717994" sldId="881"/>
        </pc:sldMkLst>
      </pc:sldChg>
      <pc:sldChg chg="add">
        <pc:chgData name="Július Baráth" userId="e650c4ab-697e-4750-bd58-c1531aabce95" providerId="ADAL" clId="{9A16FF73-04E4-F248-B40F-494D9CF63CCC}" dt="2020-01-20T11:48:05.623" v="1"/>
        <pc:sldMkLst>
          <pc:docMk/>
          <pc:sldMk cId="4211170035" sldId="886"/>
        </pc:sldMkLst>
      </pc:sldChg>
      <pc:sldChg chg="add">
        <pc:chgData name="Július Baráth" userId="e650c4ab-697e-4750-bd58-c1531aabce95" providerId="ADAL" clId="{9A16FF73-04E4-F248-B40F-494D9CF63CCC}" dt="2020-01-20T11:48:05.623" v="1"/>
        <pc:sldMkLst>
          <pc:docMk/>
          <pc:sldMk cId="1504487496" sldId="927"/>
        </pc:sldMkLst>
      </pc:sldChg>
      <pc:sldChg chg="add">
        <pc:chgData name="Július Baráth" userId="e650c4ab-697e-4750-bd58-c1531aabce95" providerId="ADAL" clId="{9A16FF73-04E4-F248-B40F-494D9CF63CCC}" dt="2020-01-20T11:48:05.623" v="1"/>
        <pc:sldMkLst>
          <pc:docMk/>
          <pc:sldMk cId="1771990600" sldId="928"/>
        </pc:sldMkLst>
      </pc:sldChg>
      <pc:sldChg chg="add">
        <pc:chgData name="Július Baráth" userId="e650c4ab-697e-4750-bd58-c1531aabce95" providerId="ADAL" clId="{9A16FF73-04E4-F248-B40F-494D9CF63CCC}" dt="2020-01-20T11:48:05.623" v="1"/>
        <pc:sldMkLst>
          <pc:docMk/>
          <pc:sldMk cId="3350517115" sldId="929"/>
        </pc:sldMkLst>
      </pc:sldChg>
      <pc:sldChg chg="add">
        <pc:chgData name="Július Baráth" userId="e650c4ab-697e-4750-bd58-c1531aabce95" providerId="ADAL" clId="{9A16FF73-04E4-F248-B40F-494D9CF63CCC}" dt="2020-01-20T11:48:05.623" v="1"/>
        <pc:sldMkLst>
          <pc:docMk/>
          <pc:sldMk cId="1589157568" sldId="930"/>
        </pc:sldMkLst>
      </pc:sldChg>
      <pc:sldChg chg="del">
        <pc:chgData name="Július Baráth" userId="e650c4ab-697e-4750-bd58-c1531aabce95" providerId="ADAL" clId="{9A16FF73-04E4-F248-B40F-494D9CF63CCC}" dt="2020-01-20T11:50:27.309" v="20" actId="2696"/>
        <pc:sldMkLst>
          <pc:docMk/>
          <pc:sldMk cId="410599242" sldId="957"/>
        </pc:sldMkLst>
      </pc:sldChg>
      <pc:sldChg chg="del">
        <pc:chgData name="Július Baráth" userId="e650c4ab-697e-4750-bd58-c1531aabce95" providerId="ADAL" clId="{9A16FF73-04E4-F248-B40F-494D9CF63CCC}" dt="2020-01-20T11:50:31.145" v="23" actId="2696"/>
        <pc:sldMkLst>
          <pc:docMk/>
          <pc:sldMk cId="2548999575" sldId="958"/>
        </pc:sldMkLst>
      </pc:sldChg>
      <pc:sldChg chg="add">
        <pc:chgData name="Július Baráth" userId="e650c4ab-697e-4750-bd58-c1531aabce95" providerId="ADAL" clId="{9A16FF73-04E4-F248-B40F-494D9CF63CCC}" dt="2020-01-20T11:48:05.623" v="1"/>
        <pc:sldMkLst>
          <pc:docMk/>
          <pc:sldMk cId="571598223" sldId="959"/>
        </pc:sldMkLst>
      </pc:sldChg>
      <pc:sldChg chg="add del">
        <pc:chgData name="Július Baráth" userId="e650c4ab-697e-4750-bd58-c1531aabce95" providerId="ADAL" clId="{9A16FF73-04E4-F248-B40F-494D9CF63CCC}" dt="2020-01-20T11:53:02.690" v="38" actId="2696"/>
        <pc:sldMkLst>
          <pc:docMk/>
          <pc:sldMk cId="1110454064" sldId="1058"/>
        </pc:sldMkLst>
      </pc:sldChg>
      <pc:sldChg chg="add">
        <pc:chgData name="Július Baráth" userId="e650c4ab-697e-4750-bd58-c1531aabce95" providerId="ADAL" clId="{9A16FF73-04E4-F248-B40F-494D9CF63CCC}" dt="2020-01-20T11:47:39.072" v="0"/>
        <pc:sldMkLst>
          <pc:docMk/>
          <pc:sldMk cId="3365459712" sldId="1063"/>
        </pc:sldMkLst>
      </pc:sldChg>
      <pc:sldChg chg="add del">
        <pc:chgData name="Július Baráth" userId="e650c4ab-697e-4750-bd58-c1531aabce95" providerId="ADAL" clId="{9A16FF73-04E4-F248-B40F-494D9CF63CCC}" dt="2020-01-20T11:52:55.130" v="32" actId="2696"/>
        <pc:sldMkLst>
          <pc:docMk/>
          <pc:sldMk cId="3226168164" sldId="1064"/>
        </pc:sldMkLst>
      </pc:sldChg>
      <pc:sldChg chg="add del">
        <pc:chgData name="Július Baráth" userId="e650c4ab-697e-4750-bd58-c1531aabce95" providerId="ADAL" clId="{9A16FF73-04E4-F248-B40F-494D9CF63CCC}" dt="2020-01-20T11:52:55.838" v="33" actId="2696"/>
        <pc:sldMkLst>
          <pc:docMk/>
          <pc:sldMk cId="3446368259" sldId="1065"/>
        </pc:sldMkLst>
      </pc:sldChg>
      <pc:sldChg chg="add del">
        <pc:chgData name="Július Baráth" userId="e650c4ab-697e-4750-bd58-c1531aabce95" providerId="ADAL" clId="{9A16FF73-04E4-F248-B40F-494D9CF63CCC}" dt="2020-01-20T11:48:18.422" v="5" actId="2696"/>
        <pc:sldMkLst>
          <pc:docMk/>
          <pc:sldMk cId="1467181874" sldId="1066"/>
        </pc:sldMkLst>
      </pc:sldChg>
      <pc:sldChg chg="add del">
        <pc:chgData name="Július Baráth" userId="e650c4ab-697e-4750-bd58-c1531aabce95" providerId="ADAL" clId="{9A16FF73-04E4-F248-B40F-494D9CF63CCC}" dt="2020-01-20T11:48:18.401" v="2" actId="2696"/>
        <pc:sldMkLst>
          <pc:docMk/>
          <pc:sldMk cId="3173415022" sldId="1067"/>
        </pc:sldMkLst>
      </pc:sldChg>
      <pc:sldChg chg="add del">
        <pc:chgData name="Július Baráth" userId="e650c4ab-697e-4750-bd58-c1531aabce95" providerId="ADAL" clId="{9A16FF73-04E4-F248-B40F-494D9CF63CCC}" dt="2020-01-20T11:48:18.408" v="3" actId="2696"/>
        <pc:sldMkLst>
          <pc:docMk/>
          <pc:sldMk cId="1167124652" sldId="1068"/>
        </pc:sldMkLst>
      </pc:sldChg>
      <pc:sldChg chg="add">
        <pc:chgData name="Július Baráth" userId="e650c4ab-697e-4750-bd58-c1531aabce95" providerId="ADAL" clId="{9A16FF73-04E4-F248-B40F-494D9CF63CCC}" dt="2020-01-20T11:48:05.623" v="1"/>
        <pc:sldMkLst>
          <pc:docMk/>
          <pc:sldMk cId="143133279" sldId="1069"/>
        </pc:sldMkLst>
      </pc:sldChg>
      <pc:sldChg chg="add">
        <pc:chgData name="Július Baráth" userId="e650c4ab-697e-4750-bd58-c1531aabce95" providerId="ADAL" clId="{9A16FF73-04E4-F248-B40F-494D9CF63CCC}" dt="2020-01-20T11:48:05.623" v="1"/>
        <pc:sldMkLst>
          <pc:docMk/>
          <pc:sldMk cId="163459299" sldId="1072"/>
        </pc:sldMkLst>
      </pc:sldChg>
      <pc:sldChg chg="add">
        <pc:chgData name="Július Baráth" userId="e650c4ab-697e-4750-bd58-c1531aabce95" providerId="ADAL" clId="{9A16FF73-04E4-F248-B40F-494D9CF63CCC}" dt="2020-01-20T11:48:05.623" v="1"/>
        <pc:sldMkLst>
          <pc:docMk/>
          <pc:sldMk cId="2557757128" sldId="1073"/>
        </pc:sldMkLst>
      </pc:sldChg>
      <pc:sldChg chg="add">
        <pc:chgData name="Július Baráth" userId="e650c4ab-697e-4750-bd58-c1531aabce95" providerId="ADAL" clId="{9A16FF73-04E4-F248-B40F-494D9CF63CCC}" dt="2020-01-20T11:48:05.623" v="1"/>
        <pc:sldMkLst>
          <pc:docMk/>
          <pc:sldMk cId="3669708873" sldId="1074"/>
        </pc:sldMkLst>
      </pc:sldChg>
      <pc:sldChg chg="add">
        <pc:chgData name="Július Baráth" userId="e650c4ab-697e-4750-bd58-c1531aabce95" providerId="ADAL" clId="{9A16FF73-04E4-F248-B40F-494D9CF63CCC}" dt="2020-01-20T11:48:05.623" v="1"/>
        <pc:sldMkLst>
          <pc:docMk/>
          <pc:sldMk cId="691049064" sldId="1075"/>
        </pc:sldMkLst>
      </pc:sldChg>
      <pc:sldChg chg="del">
        <pc:chgData name="Július Baráth" userId="e650c4ab-697e-4750-bd58-c1531aabce95" providerId="ADAL" clId="{9A16FF73-04E4-F248-B40F-494D9CF63CCC}" dt="2020-01-20T11:48:26.408" v="9" actId="2696"/>
        <pc:sldMkLst>
          <pc:docMk/>
          <pc:sldMk cId="945709179" sldId="1096"/>
        </pc:sldMkLst>
      </pc:sldChg>
      <pc:sldChg chg="del">
        <pc:chgData name="Július Baráth" userId="e650c4ab-697e-4750-bd58-c1531aabce95" providerId="ADAL" clId="{9A16FF73-04E4-F248-B40F-494D9CF63CCC}" dt="2020-01-20T11:48:37.176" v="10" actId="2696"/>
        <pc:sldMkLst>
          <pc:docMk/>
          <pc:sldMk cId="2922228140" sldId="1101"/>
        </pc:sldMkLst>
      </pc:sldChg>
      <pc:sldChg chg="add">
        <pc:chgData name="Július Baráth" userId="e650c4ab-697e-4750-bd58-c1531aabce95" providerId="ADAL" clId="{9A16FF73-04E4-F248-B40F-494D9CF63CCC}" dt="2020-01-20T11:47:39.072" v="0"/>
        <pc:sldMkLst>
          <pc:docMk/>
          <pc:sldMk cId="2134450240" sldId="1105"/>
        </pc:sldMkLst>
      </pc:sldChg>
      <pc:sldChg chg="add">
        <pc:chgData name="Július Baráth" userId="e650c4ab-697e-4750-bd58-c1531aabce95" providerId="ADAL" clId="{9A16FF73-04E4-F248-B40F-494D9CF63CCC}" dt="2020-01-20T11:47:39.072" v="0"/>
        <pc:sldMkLst>
          <pc:docMk/>
          <pc:sldMk cId="3588297498" sldId="1107"/>
        </pc:sldMkLst>
      </pc:sldChg>
      <pc:sldChg chg="del">
        <pc:chgData name="Július Baráth" userId="e650c4ab-697e-4750-bd58-c1531aabce95" providerId="ADAL" clId="{9A16FF73-04E4-F248-B40F-494D9CF63CCC}" dt="2020-01-20T11:50:10.871" v="17" actId="2696"/>
        <pc:sldMkLst>
          <pc:docMk/>
          <pc:sldMk cId="635394034" sldId="1123"/>
        </pc:sldMkLst>
      </pc:sldChg>
      <pc:sldChg chg="del">
        <pc:chgData name="Július Baráth" userId="e650c4ab-697e-4750-bd58-c1531aabce95" providerId="ADAL" clId="{9A16FF73-04E4-F248-B40F-494D9CF63CCC}" dt="2020-01-20T11:49:42.457" v="11" actId="2696"/>
        <pc:sldMkLst>
          <pc:docMk/>
          <pc:sldMk cId="875352195" sldId="1132"/>
        </pc:sldMkLst>
      </pc:sldChg>
      <pc:sldChg chg="del">
        <pc:chgData name="Július Baráth" userId="e650c4ab-697e-4750-bd58-c1531aabce95" providerId="ADAL" clId="{9A16FF73-04E4-F248-B40F-494D9CF63CCC}" dt="2020-01-20T11:49:43.322" v="12" actId="2696"/>
        <pc:sldMkLst>
          <pc:docMk/>
          <pc:sldMk cId="783810726" sldId="1133"/>
        </pc:sldMkLst>
      </pc:sldChg>
      <pc:sldChg chg="del">
        <pc:chgData name="Július Baráth" userId="e650c4ab-697e-4750-bd58-c1531aabce95" providerId="ADAL" clId="{9A16FF73-04E4-F248-B40F-494D9CF63CCC}" dt="2020-01-20T11:49:44.391" v="13" actId="2696"/>
        <pc:sldMkLst>
          <pc:docMk/>
          <pc:sldMk cId="4170421753" sldId="1135"/>
        </pc:sldMkLst>
      </pc:sldChg>
      <pc:sldChg chg="del">
        <pc:chgData name="Július Baráth" userId="e650c4ab-697e-4750-bd58-c1531aabce95" providerId="ADAL" clId="{9A16FF73-04E4-F248-B40F-494D9CF63CCC}" dt="2020-01-20T11:50:00.601" v="14" actId="2696"/>
        <pc:sldMkLst>
          <pc:docMk/>
          <pc:sldMk cId="3742440118" sldId="1139"/>
        </pc:sldMkLst>
      </pc:sldChg>
      <pc:sldChg chg="del">
        <pc:chgData name="Július Baráth" userId="e650c4ab-697e-4750-bd58-c1531aabce95" providerId="ADAL" clId="{9A16FF73-04E4-F248-B40F-494D9CF63CCC}" dt="2020-01-20T11:50:02.177" v="15" actId="2696"/>
        <pc:sldMkLst>
          <pc:docMk/>
          <pc:sldMk cId="3497352949" sldId="1140"/>
        </pc:sldMkLst>
      </pc:sldChg>
      <pc:sldChg chg="del">
        <pc:chgData name="Július Baráth" userId="e650c4ab-697e-4750-bd58-c1531aabce95" providerId="ADAL" clId="{9A16FF73-04E4-F248-B40F-494D9CF63CCC}" dt="2020-01-20T11:50:08.971" v="16" actId="2696"/>
        <pc:sldMkLst>
          <pc:docMk/>
          <pc:sldMk cId="1898786078" sldId="1143"/>
        </pc:sldMkLst>
      </pc:sldChg>
      <pc:sldChg chg="del">
        <pc:chgData name="Július Baráth" userId="e650c4ab-697e-4750-bd58-c1531aabce95" providerId="ADAL" clId="{9A16FF73-04E4-F248-B40F-494D9CF63CCC}" dt="2020-01-20T11:50:11.693" v="18" actId="2696"/>
        <pc:sldMkLst>
          <pc:docMk/>
          <pc:sldMk cId="1857471342" sldId="1144"/>
        </pc:sldMkLst>
      </pc:sldChg>
      <pc:sldChg chg="del">
        <pc:chgData name="Július Baráth" userId="e650c4ab-697e-4750-bd58-c1531aabce95" providerId="ADAL" clId="{9A16FF73-04E4-F248-B40F-494D9CF63CCC}" dt="2020-01-20T11:50:24.043" v="19" actId="2696"/>
        <pc:sldMkLst>
          <pc:docMk/>
          <pc:sldMk cId="3186586343" sldId="1149"/>
        </pc:sldMkLst>
      </pc:sldChg>
      <pc:sldChg chg="add">
        <pc:chgData name="Július Baráth" userId="e650c4ab-697e-4750-bd58-c1531aabce95" providerId="ADAL" clId="{9A16FF73-04E4-F248-B40F-494D9CF63CCC}" dt="2020-01-20T11:47:39.072" v="0"/>
        <pc:sldMkLst>
          <pc:docMk/>
          <pc:sldMk cId="1880626511" sldId="1151"/>
        </pc:sldMkLst>
      </pc:sldChg>
      <pc:sldChg chg="add">
        <pc:chgData name="Július Baráth" userId="e650c4ab-697e-4750-bd58-c1531aabce95" providerId="ADAL" clId="{9A16FF73-04E4-F248-B40F-494D9CF63CCC}" dt="2020-01-20T11:47:39.072" v="0"/>
        <pc:sldMkLst>
          <pc:docMk/>
          <pc:sldMk cId="379683241" sldId="1152"/>
        </pc:sldMkLst>
      </pc:sldChg>
      <pc:sldChg chg="add">
        <pc:chgData name="Július Baráth" userId="e650c4ab-697e-4750-bd58-c1531aabce95" providerId="ADAL" clId="{9A16FF73-04E4-F248-B40F-494D9CF63CCC}" dt="2020-01-20T11:47:39.072" v="0"/>
        <pc:sldMkLst>
          <pc:docMk/>
          <pc:sldMk cId="3572230120" sldId="1153"/>
        </pc:sldMkLst>
      </pc:sldChg>
      <pc:sldChg chg="del">
        <pc:chgData name="Július Baráth" userId="e650c4ab-697e-4750-bd58-c1531aabce95" providerId="ADAL" clId="{9A16FF73-04E4-F248-B40F-494D9CF63CCC}" dt="2020-01-20T11:50:28.592" v="21" actId="2696"/>
        <pc:sldMkLst>
          <pc:docMk/>
          <pc:sldMk cId="2556431342" sldId="1155"/>
        </pc:sldMkLst>
      </pc:sldChg>
      <pc:sldChg chg="del">
        <pc:chgData name="Július Baráth" userId="e650c4ab-697e-4750-bd58-c1531aabce95" providerId="ADAL" clId="{9A16FF73-04E4-F248-B40F-494D9CF63CCC}" dt="2020-01-20T11:50:30.414" v="22" actId="2696"/>
        <pc:sldMkLst>
          <pc:docMk/>
          <pc:sldMk cId="1575232868" sldId="1156"/>
        </pc:sldMkLst>
      </pc:sldChg>
      <pc:sldChg chg="del">
        <pc:chgData name="Július Baráth" userId="e650c4ab-697e-4750-bd58-c1531aabce95" providerId="ADAL" clId="{9A16FF73-04E4-F248-B40F-494D9CF63CCC}" dt="2020-01-20T11:50:31.696" v="24" actId="2696"/>
        <pc:sldMkLst>
          <pc:docMk/>
          <pc:sldMk cId="3916308058" sldId="1157"/>
        </pc:sldMkLst>
      </pc:sldChg>
      <pc:sldChg chg="add">
        <pc:chgData name="Július Baráth" userId="e650c4ab-697e-4750-bd58-c1531aabce95" providerId="ADAL" clId="{9A16FF73-04E4-F248-B40F-494D9CF63CCC}" dt="2020-01-20T11:47:39.072" v="0"/>
        <pc:sldMkLst>
          <pc:docMk/>
          <pc:sldMk cId="1508090269" sldId="1158"/>
        </pc:sldMkLst>
      </pc:sldChg>
      <pc:sldChg chg="add del">
        <pc:chgData name="Július Baráth" userId="e650c4ab-697e-4750-bd58-c1531aabce95" providerId="ADAL" clId="{9A16FF73-04E4-F248-B40F-494D9CF63CCC}" dt="2020-01-20T11:50:36.521" v="28" actId="2696"/>
        <pc:sldMkLst>
          <pc:docMk/>
          <pc:sldMk cId="18830611" sldId="1159"/>
        </pc:sldMkLst>
      </pc:sldChg>
      <pc:sldChg chg="add">
        <pc:chgData name="Július Baráth" userId="e650c4ab-697e-4750-bd58-c1531aabce95" providerId="ADAL" clId="{9A16FF73-04E4-F248-B40F-494D9CF63CCC}" dt="2020-01-20T11:47:39.072" v="0"/>
        <pc:sldMkLst>
          <pc:docMk/>
          <pc:sldMk cId="941714201" sldId="1160"/>
        </pc:sldMkLst>
      </pc:sldChg>
      <pc:sldChg chg="add">
        <pc:chgData name="Július Baráth" userId="e650c4ab-697e-4750-bd58-c1531aabce95" providerId="ADAL" clId="{9A16FF73-04E4-F248-B40F-494D9CF63CCC}" dt="2020-01-20T11:47:39.072" v="0"/>
        <pc:sldMkLst>
          <pc:docMk/>
          <pc:sldMk cId="1249479803" sldId="1161"/>
        </pc:sldMkLst>
      </pc:sldChg>
      <pc:sldChg chg="add">
        <pc:chgData name="Július Baráth" userId="e650c4ab-697e-4750-bd58-c1531aabce95" providerId="ADAL" clId="{9A16FF73-04E4-F248-B40F-494D9CF63CCC}" dt="2020-01-20T11:47:39.072" v="0"/>
        <pc:sldMkLst>
          <pc:docMk/>
          <pc:sldMk cId="1226987041" sldId="1162"/>
        </pc:sldMkLst>
      </pc:sldChg>
      <pc:sldChg chg="add">
        <pc:chgData name="Július Baráth" userId="e650c4ab-697e-4750-bd58-c1531aabce95" providerId="ADAL" clId="{9A16FF73-04E4-F248-B40F-494D9CF63CCC}" dt="2020-01-20T11:47:39.072" v="0"/>
        <pc:sldMkLst>
          <pc:docMk/>
          <pc:sldMk cId="3543313380" sldId="1163"/>
        </pc:sldMkLst>
      </pc:sldChg>
      <pc:sldChg chg="add">
        <pc:chgData name="Július Baráth" userId="e650c4ab-697e-4750-bd58-c1531aabce95" providerId="ADAL" clId="{9A16FF73-04E4-F248-B40F-494D9CF63CCC}" dt="2020-01-20T11:47:39.072" v="0"/>
        <pc:sldMkLst>
          <pc:docMk/>
          <pc:sldMk cId="1675776566" sldId="1164"/>
        </pc:sldMkLst>
      </pc:sldChg>
      <pc:sldChg chg="add">
        <pc:chgData name="Július Baráth" userId="e650c4ab-697e-4750-bd58-c1531aabce95" providerId="ADAL" clId="{9A16FF73-04E4-F248-B40F-494D9CF63CCC}" dt="2020-01-20T11:47:39.072" v="0"/>
        <pc:sldMkLst>
          <pc:docMk/>
          <pc:sldMk cId="2336036662" sldId="1165"/>
        </pc:sldMkLst>
      </pc:sldChg>
      <pc:sldChg chg="add">
        <pc:chgData name="Július Baráth" userId="e650c4ab-697e-4750-bd58-c1531aabce95" providerId="ADAL" clId="{9A16FF73-04E4-F248-B40F-494D9CF63CCC}" dt="2020-01-20T11:47:39.072" v="0"/>
        <pc:sldMkLst>
          <pc:docMk/>
          <pc:sldMk cId="4178337612" sldId="1166"/>
        </pc:sldMkLst>
      </pc:sldChg>
      <pc:sldChg chg="add">
        <pc:chgData name="Július Baráth" userId="e650c4ab-697e-4750-bd58-c1531aabce95" providerId="ADAL" clId="{9A16FF73-04E4-F248-B40F-494D9CF63CCC}" dt="2020-01-20T11:47:39.072" v="0"/>
        <pc:sldMkLst>
          <pc:docMk/>
          <pc:sldMk cId="555404383" sldId="1167"/>
        </pc:sldMkLst>
      </pc:sldChg>
      <pc:sldChg chg="add">
        <pc:chgData name="Július Baráth" userId="e650c4ab-697e-4750-bd58-c1531aabce95" providerId="ADAL" clId="{9A16FF73-04E4-F248-B40F-494D9CF63CCC}" dt="2020-01-20T11:47:39.072" v="0"/>
        <pc:sldMkLst>
          <pc:docMk/>
          <pc:sldMk cId="532260647" sldId="1168"/>
        </pc:sldMkLst>
      </pc:sldChg>
      <pc:sldChg chg="add">
        <pc:chgData name="Július Baráth" userId="e650c4ab-697e-4750-bd58-c1531aabce95" providerId="ADAL" clId="{9A16FF73-04E4-F248-B40F-494D9CF63CCC}" dt="2020-01-20T11:47:39.072" v="0"/>
        <pc:sldMkLst>
          <pc:docMk/>
          <pc:sldMk cId="1465676359" sldId="1169"/>
        </pc:sldMkLst>
      </pc:sldChg>
      <pc:sldChg chg="add">
        <pc:chgData name="Július Baráth" userId="e650c4ab-697e-4750-bd58-c1531aabce95" providerId="ADAL" clId="{9A16FF73-04E4-F248-B40F-494D9CF63CCC}" dt="2020-01-20T11:47:39.072" v="0"/>
        <pc:sldMkLst>
          <pc:docMk/>
          <pc:sldMk cId="893836286" sldId="1170"/>
        </pc:sldMkLst>
      </pc:sldChg>
      <pc:sldChg chg="add">
        <pc:chgData name="Július Baráth" userId="e650c4ab-697e-4750-bd58-c1531aabce95" providerId="ADAL" clId="{9A16FF73-04E4-F248-B40F-494D9CF63CCC}" dt="2020-01-20T11:47:39.072" v="0"/>
        <pc:sldMkLst>
          <pc:docMk/>
          <pc:sldMk cId="3862748551" sldId="1171"/>
        </pc:sldMkLst>
      </pc:sldChg>
      <pc:sldChg chg="add">
        <pc:chgData name="Július Baráth" userId="e650c4ab-697e-4750-bd58-c1531aabce95" providerId="ADAL" clId="{9A16FF73-04E4-F248-B40F-494D9CF63CCC}" dt="2020-01-20T11:47:39.072" v="0"/>
        <pc:sldMkLst>
          <pc:docMk/>
          <pc:sldMk cId="1716530872" sldId="1172"/>
        </pc:sldMkLst>
      </pc:sldChg>
      <pc:sldChg chg="add">
        <pc:chgData name="Július Baráth" userId="e650c4ab-697e-4750-bd58-c1531aabce95" providerId="ADAL" clId="{9A16FF73-04E4-F248-B40F-494D9CF63CCC}" dt="2020-01-20T11:47:39.072" v="0"/>
        <pc:sldMkLst>
          <pc:docMk/>
          <pc:sldMk cId="220583115" sldId="1173"/>
        </pc:sldMkLst>
      </pc:sldChg>
      <pc:sldChg chg="add">
        <pc:chgData name="Július Baráth" userId="e650c4ab-697e-4750-bd58-c1531aabce95" providerId="ADAL" clId="{9A16FF73-04E4-F248-B40F-494D9CF63CCC}" dt="2020-01-20T11:47:39.072" v="0"/>
        <pc:sldMkLst>
          <pc:docMk/>
          <pc:sldMk cId="268931466" sldId="1174"/>
        </pc:sldMkLst>
      </pc:sldChg>
      <pc:sldChg chg="add">
        <pc:chgData name="Július Baráth" userId="e650c4ab-697e-4750-bd58-c1531aabce95" providerId="ADAL" clId="{9A16FF73-04E4-F248-B40F-494D9CF63CCC}" dt="2020-01-20T11:47:39.072" v="0"/>
        <pc:sldMkLst>
          <pc:docMk/>
          <pc:sldMk cId="1199712346" sldId="1175"/>
        </pc:sldMkLst>
      </pc:sldChg>
      <pc:sldChg chg="add">
        <pc:chgData name="Július Baráth" userId="e650c4ab-697e-4750-bd58-c1531aabce95" providerId="ADAL" clId="{9A16FF73-04E4-F248-B40F-494D9CF63CCC}" dt="2020-01-20T11:47:39.072" v="0"/>
        <pc:sldMkLst>
          <pc:docMk/>
          <pc:sldMk cId="2325969932" sldId="1176"/>
        </pc:sldMkLst>
      </pc:sldChg>
      <pc:sldChg chg="add">
        <pc:chgData name="Július Baráth" userId="e650c4ab-697e-4750-bd58-c1531aabce95" providerId="ADAL" clId="{9A16FF73-04E4-F248-B40F-494D9CF63CCC}" dt="2020-01-20T11:47:39.072" v="0"/>
        <pc:sldMkLst>
          <pc:docMk/>
          <pc:sldMk cId="51351291" sldId="1177"/>
        </pc:sldMkLst>
      </pc:sldChg>
      <pc:sldChg chg="add">
        <pc:chgData name="Július Baráth" userId="e650c4ab-697e-4750-bd58-c1531aabce95" providerId="ADAL" clId="{9A16FF73-04E4-F248-B40F-494D9CF63CCC}" dt="2020-01-20T11:47:39.072" v="0"/>
        <pc:sldMkLst>
          <pc:docMk/>
          <pc:sldMk cId="3737905653" sldId="1178"/>
        </pc:sldMkLst>
      </pc:sldChg>
      <pc:sldChg chg="add">
        <pc:chgData name="Július Baráth" userId="e650c4ab-697e-4750-bd58-c1531aabce95" providerId="ADAL" clId="{9A16FF73-04E4-F248-B40F-494D9CF63CCC}" dt="2020-01-20T11:47:39.072" v="0"/>
        <pc:sldMkLst>
          <pc:docMk/>
          <pc:sldMk cId="2946688829" sldId="1179"/>
        </pc:sldMkLst>
      </pc:sldChg>
      <pc:sldChg chg="add">
        <pc:chgData name="Július Baráth" userId="e650c4ab-697e-4750-bd58-c1531aabce95" providerId="ADAL" clId="{9A16FF73-04E4-F248-B40F-494D9CF63CCC}" dt="2020-01-20T11:47:39.072" v="0"/>
        <pc:sldMkLst>
          <pc:docMk/>
          <pc:sldMk cId="3548460536" sldId="1180"/>
        </pc:sldMkLst>
      </pc:sldChg>
      <pc:sldChg chg="add">
        <pc:chgData name="Július Baráth" userId="e650c4ab-697e-4750-bd58-c1531aabce95" providerId="ADAL" clId="{9A16FF73-04E4-F248-B40F-494D9CF63CCC}" dt="2020-01-20T11:47:39.072" v="0"/>
        <pc:sldMkLst>
          <pc:docMk/>
          <pc:sldMk cId="3665007837" sldId="1181"/>
        </pc:sldMkLst>
      </pc:sldChg>
      <pc:sldChg chg="add">
        <pc:chgData name="Július Baráth" userId="e650c4ab-697e-4750-bd58-c1531aabce95" providerId="ADAL" clId="{9A16FF73-04E4-F248-B40F-494D9CF63CCC}" dt="2020-01-20T11:47:39.072" v="0"/>
        <pc:sldMkLst>
          <pc:docMk/>
          <pc:sldMk cId="192951073" sldId="1182"/>
        </pc:sldMkLst>
      </pc:sldChg>
      <pc:sldChg chg="add">
        <pc:chgData name="Július Baráth" userId="e650c4ab-697e-4750-bd58-c1531aabce95" providerId="ADAL" clId="{9A16FF73-04E4-F248-B40F-494D9CF63CCC}" dt="2020-01-20T11:47:39.072" v="0"/>
        <pc:sldMkLst>
          <pc:docMk/>
          <pc:sldMk cId="4012178831" sldId="1183"/>
        </pc:sldMkLst>
      </pc:sldChg>
      <pc:sldChg chg="add">
        <pc:chgData name="Július Baráth" userId="e650c4ab-697e-4750-bd58-c1531aabce95" providerId="ADAL" clId="{9A16FF73-04E4-F248-B40F-494D9CF63CCC}" dt="2020-01-20T11:47:39.072" v="0"/>
        <pc:sldMkLst>
          <pc:docMk/>
          <pc:sldMk cId="612656860" sldId="1184"/>
        </pc:sldMkLst>
      </pc:sldChg>
      <pc:sldChg chg="add">
        <pc:chgData name="Július Baráth" userId="e650c4ab-697e-4750-bd58-c1531aabce95" providerId="ADAL" clId="{9A16FF73-04E4-F248-B40F-494D9CF63CCC}" dt="2020-01-20T11:47:39.072" v="0"/>
        <pc:sldMkLst>
          <pc:docMk/>
          <pc:sldMk cId="3296389642" sldId="1185"/>
        </pc:sldMkLst>
      </pc:sldChg>
      <pc:sldChg chg="add">
        <pc:chgData name="Július Baráth" userId="e650c4ab-697e-4750-bd58-c1531aabce95" providerId="ADAL" clId="{9A16FF73-04E4-F248-B40F-494D9CF63CCC}" dt="2020-01-20T11:47:39.072" v="0"/>
        <pc:sldMkLst>
          <pc:docMk/>
          <pc:sldMk cId="1375382553" sldId="1186"/>
        </pc:sldMkLst>
      </pc:sldChg>
      <pc:sldChg chg="add del">
        <pc:chgData name="Július Baráth" userId="e650c4ab-697e-4750-bd58-c1531aabce95" providerId="ADAL" clId="{9A16FF73-04E4-F248-B40F-494D9CF63CCC}" dt="2020-01-20T11:52:38.109" v="29" actId="2696"/>
        <pc:sldMkLst>
          <pc:docMk/>
          <pc:sldMk cId="1095599633" sldId="1187"/>
        </pc:sldMkLst>
      </pc:sldChg>
      <pc:sldChg chg="add">
        <pc:chgData name="Július Baráth" userId="e650c4ab-697e-4750-bd58-c1531aabce95" providerId="ADAL" clId="{9A16FF73-04E4-F248-B40F-494D9CF63CCC}" dt="2020-01-20T11:47:39.072" v="0"/>
        <pc:sldMkLst>
          <pc:docMk/>
          <pc:sldMk cId="880872900" sldId="1188"/>
        </pc:sldMkLst>
      </pc:sldChg>
      <pc:sldChg chg="add">
        <pc:chgData name="Július Baráth" userId="e650c4ab-697e-4750-bd58-c1531aabce95" providerId="ADAL" clId="{9A16FF73-04E4-F248-B40F-494D9CF63CCC}" dt="2020-01-20T11:47:39.072" v="0"/>
        <pc:sldMkLst>
          <pc:docMk/>
          <pc:sldMk cId="2727293530" sldId="1189"/>
        </pc:sldMkLst>
      </pc:sldChg>
      <pc:sldChg chg="add">
        <pc:chgData name="Július Baráth" userId="e650c4ab-697e-4750-bd58-c1531aabce95" providerId="ADAL" clId="{9A16FF73-04E4-F248-B40F-494D9CF63CCC}" dt="2020-01-20T11:47:39.072" v="0"/>
        <pc:sldMkLst>
          <pc:docMk/>
          <pc:sldMk cId="1724131295" sldId="1190"/>
        </pc:sldMkLst>
      </pc:sldChg>
      <pc:sldChg chg="add del">
        <pc:chgData name="Július Baráth" userId="e650c4ab-697e-4750-bd58-c1531aabce95" providerId="ADAL" clId="{9A16FF73-04E4-F248-B40F-494D9CF63CCC}" dt="2020-01-20T11:52:44.893" v="30" actId="2696"/>
        <pc:sldMkLst>
          <pc:docMk/>
          <pc:sldMk cId="46008588" sldId="1191"/>
        </pc:sldMkLst>
      </pc:sldChg>
      <pc:sldChg chg="add">
        <pc:chgData name="Július Baráth" userId="e650c4ab-697e-4750-bd58-c1531aabce95" providerId="ADAL" clId="{9A16FF73-04E4-F248-B40F-494D9CF63CCC}" dt="2020-01-20T11:47:39.072" v="0"/>
        <pc:sldMkLst>
          <pc:docMk/>
          <pc:sldMk cId="3842602111" sldId="1192"/>
        </pc:sldMkLst>
      </pc:sldChg>
      <pc:sldChg chg="add">
        <pc:chgData name="Július Baráth" userId="e650c4ab-697e-4750-bd58-c1531aabce95" providerId="ADAL" clId="{9A16FF73-04E4-F248-B40F-494D9CF63CCC}" dt="2020-01-20T11:47:39.072" v="0"/>
        <pc:sldMkLst>
          <pc:docMk/>
          <pc:sldMk cId="2961003273" sldId="1193"/>
        </pc:sldMkLst>
      </pc:sldChg>
      <pc:sldChg chg="add">
        <pc:chgData name="Július Baráth" userId="e650c4ab-697e-4750-bd58-c1531aabce95" providerId="ADAL" clId="{9A16FF73-04E4-F248-B40F-494D9CF63CCC}" dt="2020-01-20T11:47:39.072" v="0"/>
        <pc:sldMkLst>
          <pc:docMk/>
          <pc:sldMk cId="1963331137" sldId="1194"/>
        </pc:sldMkLst>
      </pc:sldChg>
      <pc:sldChg chg="add">
        <pc:chgData name="Július Baráth" userId="e650c4ab-697e-4750-bd58-c1531aabce95" providerId="ADAL" clId="{9A16FF73-04E4-F248-B40F-494D9CF63CCC}" dt="2020-01-20T11:47:39.072" v="0"/>
        <pc:sldMkLst>
          <pc:docMk/>
          <pc:sldMk cId="68190190" sldId="1195"/>
        </pc:sldMkLst>
      </pc:sldChg>
      <pc:sldChg chg="add">
        <pc:chgData name="Július Baráth" userId="e650c4ab-697e-4750-bd58-c1531aabce95" providerId="ADAL" clId="{9A16FF73-04E4-F248-B40F-494D9CF63CCC}" dt="2020-01-20T11:47:39.072" v="0"/>
        <pc:sldMkLst>
          <pc:docMk/>
          <pc:sldMk cId="3232953538" sldId="1196"/>
        </pc:sldMkLst>
      </pc:sldChg>
      <pc:sldChg chg="add del">
        <pc:chgData name="Július Baráth" userId="e650c4ab-697e-4750-bd58-c1531aabce95" providerId="ADAL" clId="{9A16FF73-04E4-F248-B40F-494D9CF63CCC}" dt="2020-01-20T11:52:54.421" v="31" actId="2696"/>
        <pc:sldMkLst>
          <pc:docMk/>
          <pc:sldMk cId="956052795" sldId="1197"/>
        </pc:sldMkLst>
      </pc:sldChg>
      <pc:sldChg chg="add del">
        <pc:chgData name="Július Baráth" userId="e650c4ab-697e-4750-bd58-c1531aabce95" providerId="ADAL" clId="{9A16FF73-04E4-F248-B40F-494D9CF63CCC}" dt="2020-01-20T11:52:56.470" v="34" actId="2696"/>
        <pc:sldMkLst>
          <pc:docMk/>
          <pc:sldMk cId="516179161" sldId="1198"/>
        </pc:sldMkLst>
      </pc:sldChg>
      <pc:sldChg chg="add del">
        <pc:chgData name="Július Baráth" userId="e650c4ab-697e-4750-bd58-c1531aabce95" providerId="ADAL" clId="{9A16FF73-04E4-F248-B40F-494D9CF63CCC}" dt="2020-01-20T11:52:56.940" v="35" actId="2696"/>
        <pc:sldMkLst>
          <pc:docMk/>
          <pc:sldMk cId="15102593" sldId="1199"/>
        </pc:sldMkLst>
      </pc:sldChg>
      <pc:sldChg chg="add del">
        <pc:chgData name="Július Baráth" userId="e650c4ab-697e-4750-bd58-c1531aabce95" providerId="ADAL" clId="{9A16FF73-04E4-F248-B40F-494D9CF63CCC}" dt="2020-01-20T11:52:57.570" v="36" actId="2696"/>
        <pc:sldMkLst>
          <pc:docMk/>
          <pc:sldMk cId="1248265067" sldId="1200"/>
        </pc:sldMkLst>
      </pc:sldChg>
      <pc:sldChg chg="add del">
        <pc:chgData name="Július Baráth" userId="e650c4ab-697e-4750-bd58-c1531aabce95" providerId="ADAL" clId="{9A16FF73-04E4-F248-B40F-494D9CF63CCC}" dt="2020-01-20T11:52:58.414" v="37" actId="2696"/>
        <pc:sldMkLst>
          <pc:docMk/>
          <pc:sldMk cId="2471540996" sldId="1201"/>
        </pc:sldMkLst>
      </pc:sldChg>
      <pc:sldChg chg="add">
        <pc:chgData name="Július Baráth" userId="e650c4ab-697e-4750-bd58-c1531aabce95" providerId="ADAL" clId="{9A16FF73-04E4-F248-B40F-494D9CF63CCC}" dt="2020-01-20T11:48:05.623" v="1"/>
        <pc:sldMkLst>
          <pc:docMk/>
          <pc:sldMk cId="709252400" sldId="1202"/>
        </pc:sldMkLst>
      </pc:sldChg>
      <pc:sldChg chg="add">
        <pc:chgData name="Július Baráth" userId="e650c4ab-697e-4750-bd58-c1531aabce95" providerId="ADAL" clId="{9A16FF73-04E4-F248-B40F-494D9CF63CCC}" dt="2020-01-20T11:48:05.623" v="1"/>
        <pc:sldMkLst>
          <pc:docMk/>
          <pc:sldMk cId="3916844457" sldId="1203"/>
        </pc:sldMkLst>
      </pc:sldChg>
      <pc:sldChg chg="add del">
        <pc:chgData name="Július Baráth" userId="e650c4ab-697e-4750-bd58-c1531aabce95" providerId="ADAL" clId="{9A16FF73-04E4-F248-B40F-494D9CF63CCC}" dt="2020-01-20T11:48:18.415" v="4" actId="2696"/>
        <pc:sldMkLst>
          <pc:docMk/>
          <pc:sldMk cId="2578801963" sldId="1204"/>
        </pc:sldMkLst>
      </pc:sldChg>
      <pc:sldChg chg="add del">
        <pc:chgData name="Július Baráth" userId="e650c4ab-697e-4750-bd58-c1531aabce95" providerId="ADAL" clId="{9A16FF73-04E4-F248-B40F-494D9CF63CCC}" dt="2020-01-20T11:48:18.427" v="6" actId="2696"/>
        <pc:sldMkLst>
          <pc:docMk/>
          <pc:sldMk cId="2654116635" sldId="1205"/>
        </pc:sldMkLst>
      </pc:sldChg>
      <pc:sldChg chg="add del">
        <pc:chgData name="Július Baráth" userId="e650c4ab-697e-4750-bd58-c1531aabce95" providerId="ADAL" clId="{9A16FF73-04E4-F248-B40F-494D9CF63CCC}" dt="2020-01-20T11:48:18.434" v="7" actId="2696"/>
        <pc:sldMkLst>
          <pc:docMk/>
          <pc:sldMk cId="1308317793" sldId="1206"/>
        </pc:sldMkLst>
      </pc:sldChg>
      <pc:sldChg chg="add del">
        <pc:chgData name="Július Baráth" userId="e650c4ab-697e-4750-bd58-c1531aabce95" providerId="ADAL" clId="{9A16FF73-04E4-F248-B40F-494D9CF63CCC}" dt="2020-01-20T11:48:18.441" v="8" actId="2696"/>
        <pc:sldMkLst>
          <pc:docMk/>
          <pc:sldMk cId="2994183360" sldId="1207"/>
        </pc:sldMkLst>
      </pc:sldChg>
      <pc:sldChg chg="add">
        <pc:chgData name="Július Baráth" userId="e650c4ab-697e-4750-bd58-c1531aabce95" providerId="ADAL" clId="{9A16FF73-04E4-F248-B40F-494D9CF63CCC}" dt="2020-01-20T11:48:05.623" v="1"/>
        <pc:sldMkLst>
          <pc:docMk/>
          <pc:sldMk cId="2906668601" sldId="1208"/>
        </pc:sldMkLst>
      </pc:sldChg>
    </pc:docChg>
  </pc:docChgLst>
  <pc:docChgLst>
    <pc:chgData name="Baráth, Július" userId="aebde9b9-dccc-4475-a9ac-c05e78323d7a" providerId="ADAL" clId="{3B356EEF-B7D3-1443-8F44-AFF334501DAB}"/>
    <pc:docChg chg="modSld">
      <pc:chgData name="Baráth, Július" userId="aebde9b9-dccc-4475-a9ac-c05e78323d7a" providerId="ADAL" clId="{3B356EEF-B7D3-1443-8F44-AFF334501DAB}" dt="2025-03-24T06:03:35.683" v="27" actId="115"/>
      <pc:docMkLst>
        <pc:docMk/>
      </pc:docMkLst>
      <pc:sldChg chg="addSp modSp mod">
        <pc:chgData name="Baráth, Július" userId="aebde9b9-dccc-4475-a9ac-c05e78323d7a" providerId="ADAL" clId="{3B356EEF-B7D3-1443-8F44-AFF334501DAB}" dt="2025-03-24T05:59:52.363" v="26" actId="6549"/>
        <pc:sldMkLst>
          <pc:docMk/>
          <pc:sldMk cId="4178337612" sldId="1166"/>
        </pc:sldMkLst>
        <pc:spChg chg="add mod">
          <ac:chgData name="Baráth, Július" userId="aebde9b9-dccc-4475-a9ac-c05e78323d7a" providerId="ADAL" clId="{3B356EEF-B7D3-1443-8F44-AFF334501DAB}" dt="2025-03-24T05:59:35.608" v="24" actId="1076"/>
          <ac:spMkLst>
            <pc:docMk/>
            <pc:sldMk cId="4178337612" sldId="1166"/>
            <ac:spMk id="2" creationId="{664CF2E5-9F23-6EFE-1E2C-DF39515DEF56}"/>
          </ac:spMkLst>
        </pc:spChg>
        <pc:spChg chg="mod">
          <ac:chgData name="Baráth, Július" userId="aebde9b9-dccc-4475-a9ac-c05e78323d7a" providerId="ADAL" clId="{3B356EEF-B7D3-1443-8F44-AFF334501DAB}" dt="2025-03-24T05:59:52.363" v="26" actId="6549"/>
          <ac:spMkLst>
            <pc:docMk/>
            <pc:sldMk cId="4178337612" sldId="1166"/>
            <ac:spMk id="6" creationId="{4003F5F5-7654-47FE-8245-0FE364DE3A10}"/>
          </ac:spMkLst>
        </pc:spChg>
      </pc:sldChg>
      <pc:sldChg chg="modSp mod">
        <pc:chgData name="Baráth, Július" userId="aebde9b9-dccc-4475-a9ac-c05e78323d7a" providerId="ADAL" clId="{3B356EEF-B7D3-1443-8F44-AFF334501DAB}" dt="2025-03-24T06:03:35.683" v="27" actId="115"/>
        <pc:sldMkLst>
          <pc:docMk/>
          <pc:sldMk cId="51351291" sldId="1177"/>
        </pc:sldMkLst>
        <pc:spChg chg="mod">
          <ac:chgData name="Baráth, Július" userId="aebde9b9-dccc-4475-a9ac-c05e78323d7a" providerId="ADAL" clId="{3B356EEF-B7D3-1443-8F44-AFF334501DAB}" dt="2025-03-24T06:03:35.683" v="27" actId="115"/>
          <ac:spMkLst>
            <pc:docMk/>
            <pc:sldMk cId="51351291" sldId="1177"/>
            <ac:spMk id="6" creationId="{4003F5F5-7654-47FE-8245-0FE364DE3A1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36337D9-3022-3D41-8D8A-BDF2F3B0DD8E}" type="datetimeFigureOut">
              <a:rPr lang="en-US" smtClean="0"/>
              <a:t>3/24/25</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641018C-6CAF-B84E-B92C-ECB119457FBA}" type="slidenum">
              <a:rPr lang="en-US" smtClean="0"/>
              <a:t>‹#›</a:t>
            </a:fld>
            <a:endParaRPr lang="en-US" dirty="0"/>
          </a:p>
        </p:txBody>
      </p:sp>
    </p:spTree>
    <p:extLst>
      <p:ext uri="{BB962C8B-B14F-4D97-AF65-F5344CB8AC3E}">
        <p14:creationId xmlns:p14="http://schemas.microsoft.com/office/powerpoint/2010/main" val="1937564879"/>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b="0" dirty="0"/>
              <a:t>Cisco Networking Academy Program</a:t>
            </a:r>
          </a:p>
          <a:p>
            <a:pPr>
              <a:buFontTx/>
              <a:buNone/>
            </a:pPr>
            <a:r>
              <a:rPr lang="en-US" b="0" baseline="0" dirty="0"/>
              <a:t>Introduction to Networks v</a:t>
            </a:r>
            <a:r>
              <a:rPr lang="en-US" b="0" dirty="0"/>
              <a:t>7.0 (ITN)</a:t>
            </a:r>
          </a:p>
          <a:p>
            <a:r>
              <a:rPr lang="en-US" dirty="0">
                <a:solidFill>
                  <a:schemeClr val="accent5">
                    <a:lumMod val="40000"/>
                    <a:lumOff val="60000"/>
                  </a:schemeClr>
                </a:solidFill>
              </a:rPr>
              <a:t>Module 11: IPv4 Addressing</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1</a:t>
            </a:fld>
            <a:endParaRPr lang="en-US" dirty="0"/>
          </a:p>
        </p:txBody>
      </p:sp>
    </p:spTree>
    <p:extLst>
      <p:ext uri="{BB962C8B-B14F-4D97-AF65-F5344CB8AC3E}">
        <p14:creationId xmlns:p14="http://schemas.microsoft.com/office/powerpoint/2010/main" val="5081187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11 – IPv4 Addressing</a:t>
            </a:r>
          </a:p>
          <a:p>
            <a:r>
              <a:rPr lang="en-CA" dirty="0"/>
              <a:t>11.2 – IPv4 Unicast, Broadcast, and Multicast</a:t>
            </a:r>
          </a:p>
          <a:p>
            <a:r>
              <a:rPr lang="en-US" dirty="0"/>
              <a:t>11.2.3 – Multicast</a:t>
            </a: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11.2.4 – </a:t>
            </a:r>
            <a:r>
              <a:rPr lang="en-CA" sz="1200" b="0" i="0" kern="1200" dirty="0">
                <a:solidFill>
                  <a:schemeClr val="tx1"/>
                </a:solidFill>
                <a:effectLst/>
                <a:latin typeface="+mn-lt"/>
                <a:ea typeface="+mn-ea"/>
                <a:cs typeface="+mn-cs"/>
              </a:rPr>
              <a:t>Activity - Unicast, Broadcast, or Multicast</a:t>
            </a:r>
          </a:p>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10</a:t>
            </a:fld>
            <a:endParaRPr lang="en-US" dirty="0"/>
          </a:p>
        </p:txBody>
      </p:sp>
    </p:spTree>
    <p:extLst>
      <p:ext uri="{BB962C8B-B14F-4D97-AF65-F5344CB8AC3E}">
        <p14:creationId xmlns:p14="http://schemas.microsoft.com/office/powerpoint/2010/main" val="2938994053"/>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13 – ICMP</a:t>
            </a:r>
          </a:p>
          <a:p>
            <a:pPr>
              <a:lnSpc>
                <a:spcPct val="80000"/>
              </a:lnSpc>
              <a:buFontTx/>
              <a:buNone/>
            </a:pPr>
            <a:r>
              <a:rPr lang="en-US" sz="1200" kern="1200" dirty="0">
                <a:solidFill>
                  <a:schemeClr val="tx1"/>
                </a:solidFill>
                <a:latin typeface="Arial" charset="0"/>
                <a:ea typeface="ＭＳ Ｐゴシック" charset="0"/>
                <a:cs typeface="ＭＳ Ｐゴシック" charset="0"/>
              </a:rPr>
              <a:t>13.2 – Ping and Traceroute Tests</a:t>
            </a:r>
          </a:p>
          <a:p>
            <a:pPr>
              <a:lnSpc>
                <a:spcPct val="80000"/>
              </a:lnSpc>
              <a:buFontTx/>
              <a:buNone/>
            </a:pPr>
            <a:r>
              <a:rPr lang="en-US" sz="1200" b="0" kern="1200" dirty="0">
                <a:solidFill>
                  <a:schemeClr val="tx1"/>
                </a:solidFill>
                <a:latin typeface="Arial" charset="0"/>
                <a:ea typeface="ＭＳ Ｐゴシック" charset="0"/>
              </a:rPr>
              <a:t>13.2.5 – Traceroute – Test the Path (Cont.)</a:t>
            </a:r>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100</a:t>
            </a:fld>
            <a:endParaRPr lang="en-US" dirty="0">
              <a:solidFill>
                <a:prstClr val="black"/>
              </a:solidFill>
            </a:endParaRPr>
          </a:p>
        </p:txBody>
      </p:sp>
    </p:spTree>
    <p:extLst>
      <p:ext uri="{BB962C8B-B14F-4D97-AF65-F5344CB8AC3E}">
        <p14:creationId xmlns:p14="http://schemas.microsoft.com/office/powerpoint/2010/main" val="3507117817"/>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101</a:t>
            </a:fld>
            <a:endParaRPr lang="en-US" dirty="0"/>
          </a:p>
        </p:txBody>
      </p:sp>
    </p:spTree>
    <p:extLst>
      <p:ext uri="{BB962C8B-B14F-4D97-AF65-F5344CB8AC3E}">
        <p14:creationId xmlns:p14="http://schemas.microsoft.com/office/powerpoint/2010/main" val="4967081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11 – IPv4 Addressing</a:t>
            </a:r>
          </a:p>
          <a:p>
            <a:r>
              <a:rPr lang="en-US" dirty="0"/>
              <a:t>11.3 – </a:t>
            </a:r>
            <a:r>
              <a:rPr lang="en-CA" dirty="0"/>
              <a:t>Types of IPv4 Addresses</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11</a:t>
            </a:fld>
            <a:endParaRPr lang="en-US" dirty="0"/>
          </a:p>
        </p:txBody>
      </p:sp>
    </p:spTree>
    <p:extLst>
      <p:ext uri="{BB962C8B-B14F-4D97-AF65-F5344CB8AC3E}">
        <p14:creationId xmlns:p14="http://schemas.microsoft.com/office/powerpoint/2010/main" val="8967279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11 – IPv4 Addressing</a:t>
            </a:r>
          </a:p>
          <a:p>
            <a:r>
              <a:rPr lang="en-US" dirty="0"/>
              <a:t>11.3 – </a:t>
            </a:r>
            <a:r>
              <a:rPr lang="en-CA" dirty="0"/>
              <a:t>Types of IPv4 Addresses</a:t>
            </a:r>
            <a:endParaRPr lang="en-US" dirty="0"/>
          </a:p>
          <a:p>
            <a:r>
              <a:rPr lang="en-US" dirty="0"/>
              <a:t>11.3.1 – </a:t>
            </a:r>
            <a:r>
              <a:rPr lang="en-CA" dirty="0"/>
              <a:t>Public and Private IPv4 Addresses</a:t>
            </a:r>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12</a:t>
            </a:fld>
            <a:endParaRPr lang="en-US" dirty="0"/>
          </a:p>
        </p:txBody>
      </p:sp>
    </p:spTree>
    <p:extLst>
      <p:ext uri="{BB962C8B-B14F-4D97-AF65-F5344CB8AC3E}">
        <p14:creationId xmlns:p14="http://schemas.microsoft.com/office/powerpoint/2010/main" val="12408230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11 – IPv4 Addressing</a:t>
            </a:r>
          </a:p>
          <a:p>
            <a:r>
              <a:rPr lang="en-US" dirty="0"/>
              <a:t>11.3 – </a:t>
            </a:r>
            <a:r>
              <a:rPr lang="en-CA" dirty="0"/>
              <a:t>Types of IPv4 Addresses</a:t>
            </a:r>
            <a:endParaRPr lang="en-US" dirty="0"/>
          </a:p>
          <a:p>
            <a:r>
              <a:rPr lang="en-US" dirty="0"/>
              <a:t>11.3.2 – Routing to the Internet</a:t>
            </a: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11.3.3 – </a:t>
            </a:r>
            <a:r>
              <a:rPr lang="en-CA" sz="1200" b="0" i="0" kern="1200" dirty="0">
                <a:solidFill>
                  <a:schemeClr val="tx1"/>
                </a:solidFill>
                <a:effectLst/>
                <a:latin typeface="+mn-lt"/>
                <a:ea typeface="+mn-ea"/>
                <a:cs typeface="+mn-cs"/>
              </a:rPr>
              <a:t>Activity - Pass or Block IPv4 Addresses</a:t>
            </a:r>
          </a:p>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13</a:t>
            </a:fld>
            <a:endParaRPr lang="en-US" dirty="0"/>
          </a:p>
        </p:txBody>
      </p:sp>
    </p:spTree>
    <p:extLst>
      <p:ext uri="{BB962C8B-B14F-4D97-AF65-F5344CB8AC3E}">
        <p14:creationId xmlns:p14="http://schemas.microsoft.com/office/powerpoint/2010/main" val="33625943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11 – IPv4 Addressing</a:t>
            </a:r>
          </a:p>
          <a:p>
            <a:r>
              <a:rPr lang="en-US" dirty="0"/>
              <a:t>11.3 – </a:t>
            </a:r>
            <a:r>
              <a:rPr lang="en-CA" dirty="0"/>
              <a:t>Types of IPv4 Addresses</a:t>
            </a:r>
            <a:endParaRPr lang="en-US" dirty="0"/>
          </a:p>
          <a:p>
            <a:r>
              <a:rPr lang="en-US" dirty="0"/>
              <a:t>11.3.4 – Special Use IPv4 Addresses</a:t>
            </a:r>
          </a:p>
        </p:txBody>
      </p:sp>
      <p:sp>
        <p:nvSpPr>
          <p:cNvPr id="4" name="Slide Number Placeholder 3"/>
          <p:cNvSpPr>
            <a:spLocks noGrp="1"/>
          </p:cNvSpPr>
          <p:nvPr>
            <p:ph type="sldNum" sz="quarter" idx="5"/>
          </p:nvPr>
        </p:nvSpPr>
        <p:spPr/>
        <p:txBody>
          <a:bodyPr/>
          <a:lstStyle/>
          <a:p>
            <a:fld id="{5641018C-6CAF-B84E-B92C-ECB119457FBA}" type="slidenum">
              <a:rPr lang="en-US" smtClean="0"/>
              <a:t>14</a:t>
            </a:fld>
            <a:endParaRPr lang="en-US" dirty="0"/>
          </a:p>
        </p:txBody>
      </p:sp>
    </p:spTree>
    <p:extLst>
      <p:ext uri="{BB962C8B-B14F-4D97-AF65-F5344CB8AC3E}">
        <p14:creationId xmlns:p14="http://schemas.microsoft.com/office/powerpoint/2010/main" val="29014941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11 – IPv4 Addressing</a:t>
            </a:r>
          </a:p>
          <a:p>
            <a:r>
              <a:rPr lang="en-US" dirty="0"/>
              <a:t>11.3 – </a:t>
            </a:r>
            <a:r>
              <a:rPr lang="en-CA" dirty="0"/>
              <a:t>Types of IPv4 Addresses</a:t>
            </a:r>
            <a:endParaRPr lang="en-US" dirty="0"/>
          </a:p>
          <a:p>
            <a:r>
              <a:rPr lang="en-US" dirty="0"/>
              <a:t>11.3.5 – Legacy Classful Addressing</a:t>
            </a:r>
          </a:p>
        </p:txBody>
      </p:sp>
      <p:sp>
        <p:nvSpPr>
          <p:cNvPr id="4" name="Slide Number Placeholder 3"/>
          <p:cNvSpPr>
            <a:spLocks noGrp="1"/>
          </p:cNvSpPr>
          <p:nvPr>
            <p:ph type="sldNum" sz="quarter" idx="5"/>
          </p:nvPr>
        </p:nvSpPr>
        <p:spPr/>
        <p:txBody>
          <a:bodyPr/>
          <a:lstStyle/>
          <a:p>
            <a:fld id="{5641018C-6CAF-B84E-B92C-ECB119457FBA}" type="slidenum">
              <a:rPr lang="en-US" smtClean="0"/>
              <a:t>15</a:t>
            </a:fld>
            <a:endParaRPr lang="en-US" dirty="0"/>
          </a:p>
        </p:txBody>
      </p:sp>
    </p:spTree>
    <p:extLst>
      <p:ext uri="{BB962C8B-B14F-4D97-AF65-F5344CB8AC3E}">
        <p14:creationId xmlns:p14="http://schemas.microsoft.com/office/powerpoint/2010/main" val="9591470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11 – IPv4 Addressing</a:t>
            </a:r>
          </a:p>
          <a:p>
            <a:r>
              <a:rPr lang="en-US" dirty="0"/>
              <a:t>11.3 – </a:t>
            </a:r>
            <a:r>
              <a:rPr lang="en-CA" dirty="0"/>
              <a:t>Types of IPv4 Addresses</a:t>
            </a:r>
            <a:endParaRPr lang="en-US" dirty="0"/>
          </a:p>
          <a:p>
            <a:r>
              <a:rPr lang="en-US" dirty="0"/>
              <a:t>11.3.6 – Assignment of IP Addresses</a:t>
            </a: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11.3.7 – </a:t>
            </a:r>
            <a:r>
              <a:rPr lang="en-CA" sz="1200" b="0" i="0" kern="1200" dirty="0">
                <a:solidFill>
                  <a:schemeClr val="tx1"/>
                </a:solidFill>
                <a:effectLst/>
                <a:latin typeface="+mn-lt"/>
                <a:ea typeface="+mn-ea"/>
                <a:cs typeface="+mn-cs"/>
              </a:rPr>
              <a:t>Activity - Public or Private IPv4 Address</a:t>
            </a: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11.3.8 – </a:t>
            </a:r>
            <a:r>
              <a:rPr lang="en-CA" sz="1200" b="0" i="0" kern="1200" dirty="0">
                <a:solidFill>
                  <a:schemeClr val="tx1"/>
                </a:solidFill>
                <a:effectLst/>
                <a:latin typeface="+mn-lt"/>
                <a:ea typeface="+mn-ea"/>
                <a:cs typeface="+mn-cs"/>
              </a:rPr>
              <a:t>Check Your Understanding - Types of IPv4 Addresses</a:t>
            </a:r>
          </a:p>
          <a:p>
            <a:endParaRPr lang="en-US" dirty="0"/>
          </a:p>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16</a:t>
            </a:fld>
            <a:endParaRPr lang="en-US" dirty="0"/>
          </a:p>
        </p:txBody>
      </p:sp>
    </p:spTree>
    <p:extLst>
      <p:ext uri="{BB962C8B-B14F-4D97-AF65-F5344CB8AC3E}">
        <p14:creationId xmlns:p14="http://schemas.microsoft.com/office/powerpoint/2010/main" val="20437822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11 – IPv4 Addressing</a:t>
            </a:r>
          </a:p>
          <a:p>
            <a:r>
              <a:rPr lang="en-US" dirty="0"/>
              <a:t>11.4 – </a:t>
            </a:r>
            <a:r>
              <a:rPr lang="en-CA" dirty="0"/>
              <a:t>Network Segmentation</a:t>
            </a:r>
          </a:p>
          <a:p>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17</a:t>
            </a:fld>
            <a:endParaRPr lang="en-US" dirty="0"/>
          </a:p>
        </p:txBody>
      </p:sp>
    </p:spTree>
    <p:extLst>
      <p:ext uri="{BB962C8B-B14F-4D97-AF65-F5344CB8AC3E}">
        <p14:creationId xmlns:p14="http://schemas.microsoft.com/office/powerpoint/2010/main" val="30742313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11 – IPv4 Addressing</a:t>
            </a:r>
          </a:p>
          <a:p>
            <a:r>
              <a:rPr lang="en-US" dirty="0"/>
              <a:t>11.4 – </a:t>
            </a:r>
            <a:r>
              <a:rPr lang="en-CA" dirty="0"/>
              <a:t>Network Segmentation</a:t>
            </a:r>
          </a:p>
          <a:p>
            <a:r>
              <a:rPr lang="en-US" dirty="0"/>
              <a:t>11.4.1 – Broadcast Domains and Segmentation</a:t>
            </a:r>
          </a:p>
        </p:txBody>
      </p:sp>
      <p:sp>
        <p:nvSpPr>
          <p:cNvPr id="4" name="Slide Number Placeholder 3"/>
          <p:cNvSpPr>
            <a:spLocks noGrp="1"/>
          </p:cNvSpPr>
          <p:nvPr>
            <p:ph type="sldNum" sz="quarter" idx="5"/>
          </p:nvPr>
        </p:nvSpPr>
        <p:spPr/>
        <p:txBody>
          <a:bodyPr/>
          <a:lstStyle/>
          <a:p>
            <a:fld id="{5641018C-6CAF-B84E-B92C-ECB119457FBA}" type="slidenum">
              <a:rPr lang="en-US" smtClean="0"/>
              <a:t>18</a:t>
            </a:fld>
            <a:endParaRPr lang="en-US" dirty="0"/>
          </a:p>
        </p:txBody>
      </p:sp>
    </p:spTree>
    <p:extLst>
      <p:ext uri="{BB962C8B-B14F-4D97-AF65-F5344CB8AC3E}">
        <p14:creationId xmlns:p14="http://schemas.microsoft.com/office/powerpoint/2010/main" val="17490744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11 – IPv4 Addressing</a:t>
            </a:r>
          </a:p>
          <a:p>
            <a:r>
              <a:rPr lang="en-US" dirty="0"/>
              <a:t>11.4 – </a:t>
            </a:r>
            <a:r>
              <a:rPr lang="en-CA" dirty="0"/>
              <a:t>Network Segmentation</a:t>
            </a:r>
          </a:p>
          <a:p>
            <a:r>
              <a:rPr lang="en-US" dirty="0"/>
              <a:t>11.4.2 – </a:t>
            </a:r>
            <a:r>
              <a:rPr lang="en-CA" dirty="0"/>
              <a:t>Problems with Large Broadcast Domains</a:t>
            </a:r>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19</a:t>
            </a:fld>
            <a:endParaRPr lang="en-US" dirty="0"/>
          </a:p>
        </p:txBody>
      </p:sp>
    </p:spTree>
    <p:extLst>
      <p:ext uri="{BB962C8B-B14F-4D97-AF65-F5344CB8AC3E}">
        <p14:creationId xmlns:p14="http://schemas.microsoft.com/office/powerpoint/2010/main" val="33086440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sz="1200" dirty="0">
                <a:solidFill>
                  <a:schemeClr val="accent5">
                    <a:lumMod val="40000"/>
                    <a:lumOff val="60000"/>
                  </a:schemeClr>
                </a:solidFill>
              </a:rPr>
              <a:t>11</a:t>
            </a:r>
            <a:r>
              <a:rPr lang="en-US" sz="1200" baseline="0" dirty="0">
                <a:solidFill>
                  <a:schemeClr val="accent5">
                    <a:lumMod val="40000"/>
                    <a:lumOff val="60000"/>
                  </a:schemeClr>
                </a:solidFill>
              </a:rPr>
              <a:t> – </a:t>
            </a:r>
            <a:r>
              <a:rPr lang="en-US" sz="1200" dirty="0">
                <a:solidFill>
                  <a:schemeClr val="accent5">
                    <a:lumMod val="40000"/>
                    <a:lumOff val="60000"/>
                  </a:schemeClr>
                </a:solidFill>
              </a:rPr>
              <a:t>IPv4 Addressing</a:t>
            </a:r>
            <a:endParaRPr lang="en-US" dirty="0"/>
          </a:p>
          <a:p>
            <a:pPr>
              <a:buFontTx/>
              <a:buNone/>
            </a:pPr>
            <a:r>
              <a:rPr lang="en-US" sz="1200" b="0" dirty="0"/>
              <a:t>11.1 – </a:t>
            </a:r>
            <a:r>
              <a:rPr lang="en-CA" dirty="0"/>
              <a:t>IPv4 Address Structure</a:t>
            </a:r>
          </a:p>
        </p:txBody>
      </p:sp>
      <p:sp>
        <p:nvSpPr>
          <p:cNvPr id="4" name="Slide Number Placeholder 3"/>
          <p:cNvSpPr>
            <a:spLocks noGrp="1"/>
          </p:cNvSpPr>
          <p:nvPr>
            <p:ph type="sldNum" sz="quarter" idx="10"/>
          </p:nvPr>
        </p:nvSpPr>
        <p:spPr/>
        <p:txBody>
          <a:bodyPr/>
          <a:lstStyle/>
          <a:p>
            <a:fld id="{5641018C-6CAF-B84E-B92C-ECB119457FBA}" type="slidenum">
              <a:rPr lang="en-US" smtClean="0"/>
              <a:t>2</a:t>
            </a:fld>
            <a:endParaRPr lang="en-US" dirty="0"/>
          </a:p>
        </p:txBody>
      </p:sp>
    </p:spTree>
    <p:extLst>
      <p:ext uri="{BB962C8B-B14F-4D97-AF65-F5344CB8AC3E}">
        <p14:creationId xmlns:p14="http://schemas.microsoft.com/office/powerpoint/2010/main" val="62552962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11 – IPv4 Addressing</a:t>
            </a:r>
          </a:p>
          <a:p>
            <a:r>
              <a:rPr lang="en-US" dirty="0"/>
              <a:t>11.4 – </a:t>
            </a:r>
            <a:r>
              <a:rPr lang="en-CA" dirty="0"/>
              <a:t>Network Segmentation</a:t>
            </a:r>
          </a:p>
          <a:p>
            <a:r>
              <a:rPr lang="en-US" dirty="0"/>
              <a:t>11.4.3 – Reasons for Segmenting Networks</a:t>
            </a: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11.4.4 – </a:t>
            </a:r>
            <a:r>
              <a:rPr lang="en-CA" sz="1200" b="0" i="0" kern="1200" dirty="0">
                <a:solidFill>
                  <a:schemeClr val="tx1"/>
                </a:solidFill>
                <a:effectLst/>
                <a:latin typeface="+mn-lt"/>
                <a:ea typeface="+mn-ea"/>
                <a:cs typeface="+mn-cs"/>
              </a:rPr>
              <a:t>Check Your Understanding - Network Segmentation</a:t>
            </a:r>
          </a:p>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20</a:t>
            </a:fld>
            <a:endParaRPr lang="en-US" dirty="0"/>
          </a:p>
        </p:txBody>
      </p:sp>
    </p:spTree>
    <p:extLst>
      <p:ext uri="{BB962C8B-B14F-4D97-AF65-F5344CB8AC3E}">
        <p14:creationId xmlns:p14="http://schemas.microsoft.com/office/powerpoint/2010/main" val="4592482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11 – IPv4 Addressing</a:t>
            </a:r>
          </a:p>
          <a:p>
            <a:r>
              <a:rPr lang="en-US" dirty="0"/>
              <a:t>11.5 – </a:t>
            </a:r>
            <a:r>
              <a:rPr lang="en-CA" dirty="0"/>
              <a:t>Subnet an IPv4 Network</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21</a:t>
            </a:fld>
            <a:endParaRPr lang="en-US" dirty="0"/>
          </a:p>
        </p:txBody>
      </p:sp>
    </p:spTree>
    <p:extLst>
      <p:ext uri="{BB962C8B-B14F-4D97-AF65-F5344CB8AC3E}">
        <p14:creationId xmlns:p14="http://schemas.microsoft.com/office/powerpoint/2010/main" val="298299773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11 – IPv4 Addressing</a:t>
            </a:r>
          </a:p>
          <a:p>
            <a:r>
              <a:rPr lang="en-US" dirty="0"/>
              <a:t>11.5 – </a:t>
            </a:r>
            <a:r>
              <a:rPr lang="en-CA" dirty="0"/>
              <a:t>Subnet an IPv4 Network</a:t>
            </a:r>
            <a:endParaRPr lang="en-US" dirty="0"/>
          </a:p>
          <a:p>
            <a:r>
              <a:rPr lang="en-US" dirty="0"/>
              <a:t>11.5.1 – </a:t>
            </a:r>
            <a:r>
              <a:rPr lang="en-CA" dirty="0"/>
              <a:t>Subnet on an Octet Boundary</a:t>
            </a:r>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22</a:t>
            </a:fld>
            <a:endParaRPr lang="en-US" dirty="0"/>
          </a:p>
        </p:txBody>
      </p:sp>
    </p:spTree>
    <p:extLst>
      <p:ext uri="{BB962C8B-B14F-4D97-AF65-F5344CB8AC3E}">
        <p14:creationId xmlns:p14="http://schemas.microsoft.com/office/powerpoint/2010/main" val="362788721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11 – IPv4 Addressing</a:t>
            </a:r>
          </a:p>
          <a:p>
            <a:r>
              <a:rPr lang="en-US" dirty="0"/>
              <a:t>11.5 – </a:t>
            </a:r>
            <a:r>
              <a:rPr lang="en-CA" dirty="0"/>
              <a:t>Subnet an IPv4 Network</a:t>
            </a:r>
            <a:endParaRPr lang="en-US" dirty="0"/>
          </a:p>
          <a:p>
            <a:r>
              <a:rPr lang="en-US" dirty="0"/>
              <a:t>11.5.1 – </a:t>
            </a:r>
            <a:r>
              <a:rPr lang="en-CA" dirty="0"/>
              <a:t>Subnet on an Octet Boundary (Cont.)</a:t>
            </a:r>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23</a:t>
            </a:fld>
            <a:endParaRPr lang="en-US" dirty="0"/>
          </a:p>
        </p:txBody>
      </p:sp>
    </p:spTree>
    <p:extLst>
      <p:ext uri="{BB962C8B-B14F-4D97-AF65-F5344CB8AC3E}">
        <p14:creationId xmlns:p14="http://schemas.microsoft.com/office/powerpoint/2010/main" val="298242624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11 – IPv4 Addressing</a:t>
            </a:r>
          </a:p>
          <a:p>
            <a:r>
              <a:rPr lang="en-US" dirty="0"/>
              <a:t>11.5 – </a:t>
            </a:r>
            <a:r>
              <a:rPr lang="en-CA" dirty="0"/>
              <a:t>Subnet an IPv4 Network</a:t>
            </a:r>
            <a:endParaRPr lang="en-US" dirty="0"/>
          </a:p>
          <a:p>
            <a:r>
              <a:rPr lang="en-US" dirty="0"/>
              <a:t>11.5.2 – </a:t>
            </a:r>
            <a:r>
              <a:rPr lang="en-CA" dirty="0"/>
              <a:t>Subnet within an Octet Boundary</a:t>
            </a:r>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24</a:t>
            </a:fld>
            <a:endParaRPr lang="en-US" dirty="0"/>
          </a:p>
        </p:txBody>
      </p:sp>
    </p:spTree>
    <p:extLst>
      <p:ext uri="{BB962C8B-B14F-4D97-AF65-F5344CB8AC3E}">
        <p14:creationId xmlns:p14="http://schemas.microsoft.com/office/powerpoint/2010/main" val="116998411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11 – IPv4 Addressing</a:t>
            </a:r>
          </a:p>
          <a:p>
            <a:r>
              <a:rPr lang="en-US" dirty="0"/>
              <a:t>11.6 – </a:t>
            </a:r>
            <a:r>
              <a:rPr lang="en-CA" dirty="0"/>
              <a:t>Subnet a Slash 16 and a Slash 8 Prefix</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25</a:t>
            </a:fld>
            <a:endParaRPr lang="en-US" dirty="0"/>
          </a:p>
        </p:txBody>
      </p:sp>
    </p:spTree>
    <p:extLst>
      <p:ext uri="{BB962C8B-B14F-4D97-AF65-F5344CB8AC3E}">
        <p14:creationId xmlns:p14="http://schemas.microsoft.com/office/powerpoint/2010/main" val="27602076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11 – IPv4 Addressing</a:t>
            </a:r>
          </a:p>
          <a:p>
            <a:r>
              <a:rPr lang="en-US" dirty="0"/>
              <a:t>11.6 – </a:t>
            </a:r>
            <a:r>
              <a:rPr lang="en-CA" dirty="0"/>
              <a:t>Subnet a Slash 16 and a Slash 8 Prefix</a:t>
            </a:r>
            <a:endParaRPr lang="en-US" dirty="0"/>
          </a:p>
          <a:p>
            <a:r>
              <a:rPr lang="en-US" dirty="0"/>
              <a:t>11.6.1 – </a:t>
            </a:r>
            <a:r>
              <a:rPr lang="en-CA" dirty="0"/>
              <a:t>Create Subnets with a Slash 16 prefix</a:t>
            </a:r>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26</a:t>
            </a:fld>
            <a:endParaRPr lang="en-US" dirty="0"/>
          </a:p>
        </p:txBody>
      </p:sp>
    </p:spTree>
    <p:extLst>
      <p:ext uri="{BB962C8B-B14F-4D97-AF65-F5344CB8AC3E}">
        <p14:creationId xmlns:p14="http://schemas.microsoft.com/office/powerpoint/2010/main" val="176550351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11 – IPv4 Addressing</a:t>
            </a:r>
          </a:p>
          <a:p>
            <a:r>
              <a:rPr lang="en-US" dirty="0"/>
              <a:t>11.6 – </a:t>
            </a:r>
            <a:r>
              <a:rPr lang="en-CA" dirty="0"/>
              <a:t>Subnet a Slash 16 and a Slash 8 Prefix</a:t>
            </a:r>
            <a:endParaRPr lang="en-US" dirty="0"/>
          </a:p>
          <a:p>
            <a:r>
              <a:rPr lang="en-US" dirty="0"/>
              <a:t>11.6.2 – </a:t>
            </a:r>
            <a:r>
              <a:rPr lang="en-CA" dirty="0"/>
              <a:t>Create 100 Subnets with a Slash 16 prefix</a:t>
            </a:r>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27</a:t>
            </a:fld>
            <a:endParaRPr lang="en-US" dirty="0"/>
          </a:p>
        </p:txBody>
      </p:sp>
    </p:spTree>
    <p:extLst>
      <p:ext uri="{BB962C8B-B14F-4D97-AF65-F5344CB8AC3E}">
        <p14:creationId xmlns:p14="http://schemas.microsoft.com/office/powerpoint/2010/main" val="256808503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11 – IPv4 Addressing</a:t>
            </a:r>
          </a:p>
          <a:p>
            <a:r>
              <a:rPr lang="en-US" dirty="0"/>
              <a:t>11.6 – </a:t>
            </a:r>
            <a:r>
              <a:rPr lang="en-CA" dirty="0"/>
              <a:t>Subnet a Slash 16 and a Slash 8 Prefix</a:t>
            </a:r>
            <a:endParaRPr lang="en-US" dirty="0"/>
          </a:p>
          <a:p>
            <a:r>
              <a:rPr lang="en-US" dirty="0"/>
              <a:t>11.6.3 – </a:t>
            </a:r>
            <a:r>
              <a:rPr lang="en-CA" dirty="0"/>
              <a:t>Create 1000 Subnets with a Slash 8 prefix</a:t>
            </a:r>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28</a:t>
            </a:fld>
            <a:endParaRPr lang="en-US" dirty="0"/>
          </a:p>
        </p:txBody>
      </p:sp>
    </p:spTree>
    <p:extLst>
      <p:ext uri="{BB962C8B-B14F-4D97-AF65-F5344CB8AC3E}">
        <p14:creationId xmlns:p14="http://schemas.microsoft.com/office/powerpoint/2010/main" val="188541809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11 – IPv4 Addressing</a:t>
            </a:r>
          </a:p>
          <a:p>
            <a:r>
              <a:rPr lang="en-US" dirty="0"/>
              <a:t>11.7 – </a:t>
            </a:r>
            <a:r>
              <a:rPr lang="en-CA" dirty="0"/>
              <a:t>Subnet to Meet Requirements</a:t>
            </a:r>
          </a:p>
          <a:p>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29</a:t>
            </a:fld>
            <a:endParaRPr lang="en-US" dirty="0"/>
          </a:p>
        </p:txBody>
      </p:sp>
    </p:spTree>
    <p:extLst>
      <p:ext uri="{BB962C8B-B14F-4D97-AF65-F5344CB8AC3E}">
        <p14:creationId xmlns:p14="http://schemas.microsoft.com/office/powerpoint/2010/main" val="21516756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sz="1200" dirty="0">
                <a:solidFill>
                  <a:schemeClr val="accent5">
                    <a:lumMod val="40000"/>
                    <a:lumOff val="60000"/>
                  </a:schemeClr>
                </a:solidFill>
              </a:rPr>
              <a:t>11</a:t>
            </a:r>
            <a:r>
              <a:rPr lang="en-US" sz="1200" baseline="0" dirty="0">
                <a:solidFill>
                  <a:schemeClr val="accent5">
                    <a:lumMod val="40000"/>
                    <a:lumOff val="60000"/>
                  </a:schemeClr>
                </a:solidFill>
              </a:rPr>
              <a:t> – </a:t>
            </a:r>
            <a:r>
              <a:rPr lang="en-US" sz="1200" dirty="0">
                <a:solidFill>
                  <a:schemeClr val="accent5">
                    <a:lumMod val="40000"/>
                    <a:lumOff val="60000"/>
                  </a:schemeClr>
                </a:solidFill>
              </a:rPr>
              <a:t>IPv4 Addressing</a:t>
            </a:r>
            <a:endParaRPr lang="en-US" dirty="0"/>
          </a:p>
          <a:p>
            <a:r>
              <a:rPr lang="en-CA" dirty="0"/>
              <a:t>11.1 – IPv4 Address Structure</a:t>
            </a:r>
          </a:p>
          <a:p>
            <a:r>
              <a:rPr lang="en-US" dirty="0"/>
              <a:t>11.1.2 – The Subnet Mask</a:t>
            </a:r>
          </a:p>
        </p:txBody>
      </p:sp>
      <p:sp>
        <p:nvSpPr>
          <p:cNvPr id="4" name="Slide Number Placeholder 3"/>
          <p:cNvSpPr>
            <a:spLocks noGrp="1"/>
          </p:cNvSpPr>
          <p:nvPr>
            <p:ph type="sldNum" sz="quarter" idx="5"/>
          </p:nvPr>
        </p:nvSpPr>
        <p:spPr/>
        <p:txBody>
          <a:bodyPr/>
          <a:lstStyle/>
          <a:p>
            <a:fld id="{5641018C-6CAF-B84E-B92C-ECB119457FBA}" type="slidenum">
              <a:rPr lang="en-US" smtClean="0"/>
              <a:t>3</a:t>
            </a:fld>
            <a:endParaRPr lang="en-US" dirty="0"/>
          </a:p>
        </p:txBody>
      </p:sp>
    </p:spTree>
    <p:extLst>
      <p:ext uri="{BB962C8B-B14F-4D97-AF65-F5344CB8AC3E}">
        <p14:creationId xmlns:p14="http://schemas.microsoft.com/office/powerpoint/2010/main" val="318909892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11 – IPv4 Addressing</a:t>
            </a:r>
          </a:p>
          <a:p>
            <a:r>
              <a:rPr lang="en-US" dirty="0"/>
              <a:t>11.7 – </a:t>
            </a:r>
            <a:r>
              <a:rPr lang="en-CA" dirty="0"/>
              <a:t>Subnet to Meet Requirements</a:t>
            </a:r>
          </a:p>
          <a:p>
            <a:r>
              <a:rPr lang="en-US" dirty="0"/>
              <a:t>11.7.1 – </a:t>
            </a:r>
            <a:r>
              <a:rPr lang="en-CA" dirty="0"/>
              <a:t>Subnet Private versus Public IPv4 Address Space</a:t>
            </a:r>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30</a:t>
            </a:fld>
            <a:endParaRPr lang="en-US" dirty="0"/>
          </a:p>
        </p:txBody>
      </p:sp>
    </p:spTree>
    <p:extLst>
      <p:ext uri="{BB962C8B-B14F-4D97-AF65-F5344CB8AC3E}">
        <p14:creationId xmlns:p14="http://schemas.microsoft.com/office/powerpoint/2010/main" val="368345048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11 – IPv4 Addressing</a:t>
            </a:r>
          </a:p>
          <a:p>
            <a:r>
              <a:rPr lang="en-US" dirty="0"/>
              <a:t>11.7 – </a:t>
            </a:r>
            <a:r>
              <a:rPr lang="en-CA" dirty="0"/>
              <a:t>Subnet to Meet Requirements</a:t>
            </a:r>
          </a:p>
          <a:p>
            <a:r>
              <a:rPr lang="en-US" dirty="0"/>
              <a:t>11.7.2 – </a:t>
            </a:r>
            <a:r>
              <a:rPr lang="en-CA" dirty="0"/>
              <a:t>Minimize Unused Host IPv4 Addresses and Maximize Subnets</a:t>
            </a:r>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31</a:t>
            </a:fld>
            <a:endParaRPr lang="en-US" dirty="0"/>
          </a:p>
        </p:txBody>
      </p:sp>
    </p:spTree>
    <p:extLst>
      <p:ext uri="{BB962C8B-B14F-4D97-AF65-F5344CB8AC3E}">
        <p14:creationId xmlns:p14="http://schemas.microsoft.com/office/powerpoint/2010/main" val="294914201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11 – IPv4 Addressing</a:t>
            </a:r>
          </a:p>
          <a:p>
            <a:r>
              <a:rPr lang="en-US" dirty="0"/>
              <a:t>11.7 – </a:t>
            </a:r>
            <a:r>
              <a:rPr lang="en-CA" dirty="0"/>
              <a:t>Subnet to Meet Requirements</a:t>
            </a:r>
          </a:p>
          <a:p>
            <a:r>
              <a:rPr lang="en-US" dirty="0"/>
              <a:t>11.7.3 – Example: Efficient IPv4 Subnetting</a:t>
            </a: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11.7.4 – </a:t>
            </a:r>
            <a:r>
              <a:rPr lang="en-CA" sz="1200" b="0" i="0" kern="1200" dirty="0">
                <a:solidFill>
                  <a:schemeClr val="tx1"/>
                </a:solidFill>
                <a:effectLst/>
                <a:latin typeface="+mn-lt"/>
                <a:ea typeface="+mn-ea"/>
                <a:cs typeface="+mn-cs"/>
              </a:rPr>
              <a:t>Activity - Determine the Number of Bits to Borrow</a:t>
            </a:r>
          </a:p>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32</a:t>
            </a:fld>
            <a:endParaRPr lang="en-US" dirty="0"/>
          </a:p>
        </p:txBody>
      </p:sp>
    </p:spTree>
    <p:extLst>
      <p:ext uri="{BB962C8B-B14F-4D97-AF65-F5344CB8AC3E}">
        <p14:creationId xmlns:p14="http://schemas.microsoft.com/office/powerpoint/2010/main" val="340339178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11 – IPv4 Addressing</a:t>
            </a:r>
          </a:p>
          <a:p>
            <a:r>
              <a:rPr lang="en-US" dirty="0"/>
              <a:t>11.8 – </a:t>
            </a:r>
            <a:r>
              <a:rPr lang="en-CA" dirty="0"/>
              <a:t>VLSM</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33</a:t>
            </a:fld>
            <a:endParaRPr lang="en-US" dirty="0"/>
          </a:p>
        </p:txBody>
      </p:sp>
    </p:spTree>
    <p:extLst>
      <p:ext uri="{BB962C8B-B14F-4D97-AF65-F5344CB8AC3E}">
        <p14:creationId xmlns:p14="http://schemas.microsoft.com/office/powerpoint/2010/main" val="44649506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11 – IPv4 Addressing</a:t>
            </a:r>
          </a:p>
          <a:p>
            <a:r>
              <a:rPr lang="en-US" dirty="0"/>
              <a:t>11.8 – </a:t>
            </a:r>
            <a:r>
              <a:rPr lang="en-CA" dirty="0"/>
              <a:t>VLSM</a:t>
            </a:r>
            <a:endParaRPr lang="en-US" dirty="0"/>
          </a:p>
          <a:p>
            <a:r>
              <a:rPr lang="en-US" dirty="0"/>
              <a:t>11.8.3 – IPv4 Address Conservation</a:t>
            </a:r>
          </a:p>
        </p:txBody>
      </p:sp>
      <p:sp>
        <p:nvSpPr>
          <p:cNvPr id="4" name="Slide Number Placeholder 3"/>
          <p:cNvSpPr>
            <a:spLocks noGrp="1"/>
          </p:cNvSpPr>
          <p:nvPr>
            <p:ph type="sldNum" sz="quarter" idx="5"/>
          </p:nvPr>
        </p:nvSpPr>
        <p:spPr/>
        <p:txBody>
          <a:bodyPr/>
          <a:lstStyle/>
          <a:p>
            <a:fld id="{5641018C-6CAF-B84E-B92C-ECB119457FBA}" type="slidenum">
              <a:rPr lang="en-US" smtClean="0"/>
              <a:t>34</a:t>
            </a:fld>
            <a:endParaRPr lang="en-US" dirty="0"/>
          </a:p>
        </p:txBody>
      </p:sp>
    </p:spTree>
    <p:extLst>
      <p:ext uri="{BB962C8B-B14F-4D97-AF65-F5344CB8AC3E}">
        <p14:creationId xmlns:p14="http://schemas.microsoft.com/office/powerpoint/2010/main" val="333460080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11 – IPv4 Addressing</a:t>
            </a:r>
          </a:p>
          <a:p>
            <a:r>
              <a:rPr lang="en-US" dirty="0"/>
              <a:t>11.8 – </a:t>
            </a:r>
            <a:r>
              <a:rPr lang="en-CA" dirty="0"/>
              <a:t>VLSM</a:t>
            </a:r>
            <a:endParaRPr lang="en-US" dirty="0"/>
          </a:p>
          <a:p>
            <a:r>
              <a:rPr lang="en-US" dirty="0"/>
              <a:t>11.8.3 – IPv4 Address Conservation</a:t>
            </a:r>
          </a:p>
        </p:txBody>
      </p:sp>
      <p:sp>
        <p:nvSpPr>
          <p:cNvPr id="4" name="Slide Number Placeholder 3"/>
          <p:cNvSpPr>
            <a:spLocks noGrp="1"/>
          </p:cNvSpPr>
          <p:nvPr>
            <p:ph type="sldNum" sz="quarter" idx="5"/>
          </p:nvPr>
        </p:nvSpPr>
        <p:spPr/>
        <p:txBody>
          <a:bodyPr/>
          <a:lstStyle/>
          <a:p>
            <a:fld id="{5641018C-6CAF-B84E-B92C-ECB119457FBA}" type="slidenum">
              <a:rPr lang="en-US" smtClean="0"/>
              <a:t>35</a:t>
            </a:fld>
            <a:endParaRPr lang="en-US" dirty="0"/>
          </a:p>
        </p:txBody>
      </p:sp>
    </p:spTree>
    <p:extLst>
      <p:ext uri="{BB962C8B-B14F-4D97-AF65-F5344CB8AC3E}">
        <p14:creationId xmlns:p14="http://schemas.microsoft.com/office/powerpoint/2010/main" val="71341507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11 – IPv4 Addressing</a:t>
            </a:r>
          </a:p>
          <a:p>
            <a:r>
              <a:rPr lang="en-US" dirty="0"/>
              <a:t>11.8 – </a:t>
            </a:r>
            <a:r>
              <a:rPr lang="en-CA" dirty="0"/>
              <a:t>VLSM</a:t>
            </a:r>
            <a:endParaRPr lang="en-US" dirty="0"/>
          </a:p>
          <a:p>
            <a:r>
              <a:rPr lang="en-US" dirty="0"/>
              <a:t>11.8.4 – VLSM</a:t>
            </a:r>
          </a:p>
        </p:txBody>
      </p:sp>
      <p:sp>
        <p:nvSpPr>
          <p:cNvPr id="4" name="Slide Number Placeholder 3"/>
          <p:cNvSpPr>
            <a:spLocks noGrp="1"/>
          </p:cNvSpPr>
          <p:nvPr>
            <p:ph type="sldNum" sz="quarter" idx="5"/>
          </p:nvPr>
        </p:nvSpPr>
        <p:spPr/>
        <p:txBody>
          <a:bodyPr/>
          <a:lstStyle/>
          <a:p>
            <a:fld id="{5641018C-6CAF-B84E-B92C-ECB119457FBA}" type="slidenum">
              <a:rPr lang="en-US" smtClean="0"/>
              <a:t>36</a:t>
            </a:fld>
            <a:endParaRPr lang="en-US" dirty="0"/>
          </a:p>
        </p:txBody>
      </p:sp>
    </p:spTree>
    <p:extLst>
      <p:ext uri="{BB962C8B-B14F-4D97-AF65-F5344CB8AC3E}">
        <p14:creationId xmlns:p14="http://schemas.microsoft.com/office/powerpoint/2010/main" val="133943219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11 – IPv4 Addressing</a:t>
            </a:r>
          </a:p>
          <a:p>
            <a:r>
              <a:rPr lang="en-US" dirty="0"/>
              <a:t>11.8 – </a:t>
            </a:r>
            <a:r>
              <a:rPr lang="en-CA" dirty="0"/>
              <a:t>VLSM</a:t>
            </a:r>
            <a:endParaRPr lang="en-US" dirty="0"/>
          </a:p>
          <a:p>
            <a:r>
              <a:rPr lang="en-US" dirty="0"/>
              <a:t>11.8.5 – VLSM Topology Address Assignment</a:t>
            </a: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11.8.6 – </a:t>
            </a:r>
            <a:r>
              <a:rPr lang="en-CA" sz="1200" b="0" i="0" kern="1200" dirty="0">
                <a:solidFill>
                  <a:schemeClr val="tx1"/>
                </a:solidFill>
                <a:effectLst/>
                <a:latin typeface="+mn-lt"/>
                <a:ea typeface="+mn-ea"/>
                <a:cs typeface="+mn-cs"/>
              </a:rPr>
              <a:t>Activity - VLSM Practice</a:t>
            </a:r>
          </a:p>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37</a:t>
            </a:fld>
            <a:endParaRPr lang="en-US" dirty="0"/>
          </a:p>
        </p:txBody>
      </p:sp>
    </p:spTree>
    <p:extLst>
      <p:ext uri="{BB962C8B-B14F-4D97-AF65-F5344CB8AC3E}">
        <p14:creationId xmlns:p14="http://schemas.microsoft.com/office/powerpoint/2010/main" val="365511945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11 – IPv4 Addressing</a:t>
            </a:r>
          </a:p>
          <a:p>
            <a:r>
              <a:rPr lang="en-US" dirty="0"/>
              <a:t>11.9 – </a:t>
            </a:r>
            <a:r>
              <a:rPr lang="en-CA" dirty="0"/>
              <a:t>Structured Design</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38</a:t>
            </a:fld>
            <a:endParaRPr lang="en-US" dirty="0"/>
          </a:p>
        </p:txBody>
      </p:sp>
    </p:spTree>
    <p:extLst>
      <p:ext uri="{BB962C8B-B14F-4D97-AF65-F5344CB8AC3E}">
        <p14:creationId xmlns:p14="http://schemas.microsoft.com/office/powerpoint/2010/main" val="141755979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11 – IPv4 Addressing</a:t>
            </a:r>
          </a:p>
          <a:p>
            <a:r>
              <a:rPr lang="en-US" dirty="0"/>
              <a:t>11.9 – </a:t>
            </a:r>
            <a:r>
              <a:rPr lang="en-CA" dirty="0"/>
              <a:t>Structured Design</a:t>
            </a:r>
            <a:endParaRPr lang="en-US" dirty="0"/>
          </a:p>
          <a:p>
            <a:r>
              <a:rPr lang="en-US" dirty="0"/>
              <a:t>11.9.1 – IPv4 Network Address Planning</a:t>
            </a:r>
          </a:p>
        </p:txBody>
      </p:sp>
      <p:sp>
        <p:nvSpPr>
          <p:cNvPr id="4" name="Slide Number Placeholder 3"/>
          <p:cNvSpPr>
            <a:spLocks noGrp="1"/>
          </p:cNvSpPr>
          <p:nvPr>
            <p:ph type="sldNum" sz="quarter" idx="5"/>
          </p:nvPr>
        </p:nvSpPr>
        <p:spPr/>
        <p:txBody>
          <a:bodyPr/>
          <a:lstStyle/>
          <a:p>
            <a:fld id="{5641018C-6CAF-B84E-B92C-ECB119457FBA}" type="slidenum">
              <a:rPr lang="en-US" smtClean="0"/>
              <a:t>39</a:t>
            </a:fld>
            <a:endParaRPr lang="en-US" dirty="0"/>
          </a:p>
        </p:txBody>
      </p:sp>
    </p:spTree>
    <p:extLst>
      <p:ext uri="{BB962C8B-B14F-4D97-AF65-F5344CB8AC3E}">
        <p14:creationId xmlns:p14="http://schemas.microsoft.com/office/powerpoint/2010/main" val="26065052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sz="1200" dirty="0">
                <a:solidFill>
                  <a:schemeClr val="accent5">
                    <a:lumMod val="40000"/>
                    <a:lumOff val="60000"/>
                  </a:schemeClr>
                </a:solidFill>
              </a:rPr>
              <a:t>11</a:t>
            </a:r>
            <a:r>
              <a:rPr lang="en-US" sz="1200" baseline="0" dirty="0">
                <a:solidFill>
                  <a:schemeClr val="accent5">
                    <a:lumMod val="40000"/>
                    <a:lumOff val="60000"/>
                  </a:schemeClr>
                </a:solidFill>
              </a:rPr>
              <a:t> – </a:t>
            </a:r>
            <a:r>
              <a:rPr lang="en-US" sz="1200" dirty="0">
                <a:solidFill>
                  <a:schemeClr val="accent5">
                    <a:lumMod val="40000"/>
                    <a:lumOff val="60000"/>
                  </a:schemeClr>
                </a:solidFill>
              </a:rPr>
              <a:t>IPv4 Addressing</a:t>
            </a:r>
            <a:endParaRPr lang="en-US" dirty="0"/>
          </a:p>
          <a:p>
            <a:r>
              <a:rPr lang="en-CA" dirty="0"/>
              <a:t>11.1 – IPv4 Address Structure</a:t>
            </a:r>
          </a:p>
          <a:p>
            <a:r>
              <a:rPr lang="en-US" dirty="0"/>
              <a:t>11.1.3 – The Prefix Length</a:t>
            </a:r>
          </a:p>
        </p:txBody>
      </p:sp>
      <p:sp>
        <p:nvSpPr>
          <p:cNvPr id="4" name="Slide Number Placeholder 3"/>
          <p:cNvSpPr>
            <a:spLocks noGrp="1"/>
          </p:cNvSpPr>
          <p:nvPr>
            <p:ph type="sldNum" sz="quarter" idx="5"/>
          </p:nvPr>
        </p:nvSpPr>
        <p:spPr/>
        <p:txBody>
          <a:bodyPr/>
          <a:lstStyle/>
          <a:p>
            <a:fld id="{5641018C-6CAF-B84E-B92C-ECB119457FBA}" type="slidenum">
              <a:rPr lang="en-US" smtClean="0"/>
              <a:t>4</a:t>
            </a:fld>
            <a:endParaRPr lang="en-US" dirty="0"/>
          </a:p>
        </p:txBody>
      </p:sp>
    </p:spTree>
    <p:extLst>
      <p:ext uri="{BB962C8B-B14F-4D97-AF65-F5344CB8AC3E}">
        <p14:creationId xmlns:p14="http://schemas.microsoft.com/office/powerpoint/2010/main" val="122958823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11 – IPv4 Addressing</a:t>
            </a:r>
          </a:p>
          <a:p>
            <a:r>
              <a:rPr lang="en-US" dirty="0"/>
              <a:t>11.9 – </a:t>
            </a:r>
            <a:r>
              <a:rPr lang="en-CA" dirty="0"/>
              <a:t>Structured Design</a:t>
            </a:r>
            <a:endParaRPr lang="en-US" dirty="0"/>
          </a:p>
          <a:p>
            <a:r>
              <a:rPr lang="en-US" dirty="0"/>
              <a:t>11.9.2 – Device Address Assignment</a:t>
            </a:r>
          </a:p>
        </p:txBody>
      </p:sp>
      <p:sp>
        <p:nvSpPr>
          <p:cNvPr id="4" name="Slide Number Placeholder 3"/>
          <p:cNvSpPr>
            <a:spLocks noGrp="1"/>
          </p:cNvSpPr>
          <p:nvPr>
            <p:ph type="sldNum" sz="quarter" idx="5"/>
          </p:nvPr>
        </p:nvSpPr>
        <p:spPr/>
        <p:txBody>
          <a:bodyPr/>
          <a:lstStyle/>
          <a:p>
            <a:fld id="{5641018C-6CAF-B84E-B92C-ECB119457FBA}" type="slidenum">
              <a:rPr lang="en-US" smtClean="0"/>
              <a:t>40</a:t>
            </a:fld>
            <a:endParaRPr lang="en-US" dirty="0"/>
          </a:p>
        </p:txBody>
      </p:sp>
    </p:spTree>
    <p:extLst>
      <p:ext uri="{BB962C8B-B14F-4D97-AF65-F5344CB8AC3E}">
        <p14:creationId xmlns:p14="http://schemas.microsoft.com/office/powerpoint/2010/main" val="163408749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Cisco Networking Academy Program</a:t>
            </a:r>
          </a:p>
          <a:p>
            <a:r>
              <a:rPr lang="en-US" dirty="0"/>
              <a:t>Introduction to Networks v7.0 (ITN)</a:t>
            </a:r>
          </a:p>
          <a:p>
            <a:r>
              <a:rPr lang="en-US" dirty="0"/>
              <a:t>Module 12: IPv6 Addressing</a:t>
            </a: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41</a:t>
            </a:fld>
            <a:endParaRPr lang="en-US" dirty="0"/>
          </a:p>
        </p:txBody>
      </p:sp>
    </p:spTree>
    <p:extLst>
      <p:ext uri="{BB962C8B-B14F-4D97-AF65-F5344CB8AC3E}">
        <p14:creationId xmlns:p14="http://schemas.microsoft.com/office/powerpoint/2010/main" val="278381905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12-IPv6 Addressing</a:t>
            </a: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12.1 IPv4 Issues</a:t>
            </a: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42</a:t>
            </a:fld>
            <a:endParaRPr lang="en-US" dirty="0"/>
          </a:p>
        </p:txBody>
      </p:sp>
    </p:spTree>
    <p:extLst>
      <p:ext uri="{BB962C8B-B14F-4D97-AF65-F5344CB8AC3E}">
        <p14:creationId xmlns:p14="http://schemas.microsoft.com/office/powerpoint/2010/main" val="248385155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 IPv6 Addressing</a:t>
            </a:r>
          </a:p>
          <a:p>
            <a:r>
              <a:rPr lang="en-US" dirty="0"/>
              <a:t>12.1 – IPv4 Issues</a:t>
            </a:r>
          </a:p>
          <a:p>
            <a:r>
              <a:rPr lang="en-US" dirty="0"/>
              <a:t>12.1.1 – Need for IPv6</a:t>
            </a:r>
          </a:p>
        </p:txBody>
      </p:sp>
      <p:sp>
        <p:nvSpPr>
          <p:cNvPr id="4" name="Slide Number Placeholder 3"/>
          <p:cNvSpPr>
            <a:spLocks noGrp="1"/>
          </p:cNvSpPr>
          <p:nvPr>
            <p:ph type="sldNum" sz="quarter" idx="5"/>
          </p:nvPr>
        </p:nvSpPr>
        <p:spPr/>
        <p:txBody>
          <a:bodyPr/>
          <a:lstStyle/>
          <a:p>
            <a:fld id="{5641018C-6CAF-B84E-B92C-ECB119457FBA}" type="slidenum">
              <a:rPr lang="en-US" smtClean="0"/>
              <a:t>43</a:t>
            </a:fld>
            <a:endParaRPr lang="en-US" dirty="0"/>
          </a:p>
        </p:txBody>
      </p:sp>
    </p:spTree>
    <p:extLst>
      <p:ext uri="{BB962C8B-B14F-4D97-AF65-F5344CB8AC3E}">
        <p14:creationId xmlns:p14="http://schemas.microsoft.com/office/powerpoint/2010/main" val="48158020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 IPv6 Addressing</a:t>
            </a:r>
          </a:p>
          <a:p>
            <a:r>
              <a:rPr lang="en-US" dirty="0"/>
              <a:t>12.1 – IPv4 Issues</a:t>
            </a:r>
          </a:p>
          <a:p>
            <a:r>
              <a:rPr lang="en-US" dirty="0"/>
              <a:t>12.1.2 – IPv4 and IPv6 Coexistence</a:t>
            </a:r>
          </a:p>
          <a:p>
            <a:r>
              <a:rPr lang="en-US" dirty="0"/>
              <a:t>12.1.3 – Check Your Understanding – IPv4 Issues</a:t>
            </a:r>
          </a:p>
        </p:txBody>
      </p:sp>
      <p:sp>
        <p:nvSpPr>
          <p:cNvPr id="4" name="Slide Number Placeholder 3"/>
          <p:cNvSpPr>
            <a:spLocks noGrp="1"/>
          </p:cNvSpPr>
          <p:nvPr>
            <p:ph type="sldNum" sz="quarter" idx="5"/>
          </p:nvPr>
        </p:nvSpPr>
        <p:spPr/>
        <p:txBody>
          <a:bodyPr/>
          <a:lstStyle/>
          <a:p>
            <a:fld id="{5641018C-6CAF-B84E-B92C-ECB119457FBA}" type="slidenum">
              <a:rPr lang="en-US" smtClean="0"/>
              <a:t>44</a:t>
            </a:fld>
            <a:endParaRPr lang="en-US" dirty="0"/>
          </a:p>
        </p:txBody>
      </p:sp>
    </p:spTree>
    <p:extLst>
      <p:ext uri="{BB962C8B-B14F-4D97-AF65-F5344CB8AC3E}">
        <p14:creationId xmlns:p14="http://schemas.microsoft.com/office/powerpoint/2010/main" val="415730208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12-IPv6 Addressing</a:t>
            </a: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12.2 IPv4 Address Representation</a:t>
            </a: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45</a:t>
            </a:fld>
            <a:endParaRPr lang="en-US" dirty="0"/>
          </a:p>
        </p:txBody>
      </p:sp>
    </p:spTree>
    <p:extLst>
      <p:ext uri="{BB962C8B-B14F-4D97-AF65-F5344CB8AC3E}">
        <p14:creationId xmlns:p14="http://schemas.microsoft.com/office/powerpoint/2010/main" val="290922460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 IPv6 Addressing</a:t>
            </a:r>
          </a:p>
          <a:p>
            <a:r>
              <a:rPr lang="en-US" dirty="0"/>
              <a:t>12.2 – IPv6 Address Representation</a:t>
            </a:r>
          </a:p>
          <a:p>
            <a:r>
              <a:rPr lang="en-US" dirty="0"/>
              <a:t>12.2.1 – IPv6 Addressing Formats</a:t>
            </a:r>
          </a:p>
        </p:txBody>
      </p:sp>
      <p:sp>
        <p:nvSpPr>
          <p:cNvPr id="4" name="Slide Number Placeholder 3"/>
          <p:cNvSpPr>
            <a:spLocks noGrp="1"/>
          </p:cNvSpPr>
          <p:nvPr>
            <p:ph type="sldNum" sz="quarter" idx="5"/>
          </p:nvPr>
        </p:nvSpPr>
        <p:spPr/>
        <p:txBody>
          <a:bodyPr/>
          <a:lstStyle/>
          <a:p>
            <a:fld id="{5641018C-6CAF-B84E-B92C-ECB119457FBA}" type="slidenum">
              <a:rPr lang="en-US" smtClean="0"/>
              <a:t>46</a:t>
            </a:fld>
            <a:endParaRPr lang="en-US" dirty="0"/>
          </a:p>
        </p:txBody>
      </p:sp>
    </p:spTree>
    <p:extLst>
      <p:ext uri="{BB962C8B-B14F-4D97-AF65-F5344CB8AC3E}">
        <p14:creationId xmlns:p14="http://schemas.microsoft.com/office/powerpoint/2010/main" val="381964017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 IPv6 Addressing</a:t>
            </a:r>
          </a:p>
          <a:p>
            <a:r>
              <a:rPr lang="en-US" dirty="0"/>
              <a:t>12.2 – IPv6 Address Representation</a:t>
            </a:r>
          </a:p>
          <a:p>
            <a:r>
              <a:rPr lang="en-US" dirty="0"/>
              <a:t>12.2.2 – Omit Leading Zero</a:t>
            </a:r>
          </a:p>
        </p:txBody>
      </p:sp>
      <p:sp>
        <p:nvSpPr>
          <p:cNvPr id="4" name="Slide Number Placeholder 3"/>
          <p:cNvSpPr>
            <a:spLocks noGrp="1"/>
          </p:cNvSpPr>
          <p:nvPr>
            <p:ph type="sldNum" sz="quarter" idx="5"/>
          </p:nvPr>
        </p:nvSpPr>
        <p:spPr/>
        <p:txBody>
          <a:bodyPr/>
          <a:lstStyle/>
          <a:p>
            <a:fld id="{5641018C-6CAF-B84E-B92C-ECB119457FBA}" type="slidenum">
              <a:rPr lang="en-US" smtClean="0"/>
              <a:t>47</a:t>
            </a:fld>
            <a:endParaRPr lang="en-US" dirty="0"/>
          </a:p>
        </p:txBody>
      </p:sp>
    </p:spTree>
    <p:extLst>
      <p:ext uri="{BB962C8B-B14F-4D97-AF65-F5344CB8AC3E}">
        <p14:creationId xmlns:p14="http://schemas.microsoft.com/office/powerpoint/2010/main" val="212376406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 IPv6 Addressing</a:t>
            </a:r>
          </a:p>
          <a:p>
            <a:r>
              <a:rPr lang="en-US" dirty="0"/>
              <a:t>12.2 – IPv6 Address Representation</a:t>
            </a:r>
          </a:p>
          <a:p>
            <a:r>
              <a:rPr lang="en-US" dirty="0"/>
              <a:t>12.2.2 – Rule 2 – Double Colon</a:t>
            </a:r>
          </a:p>
          <a:p>
            <a:r>
              <a:rPr lang="en-US" dirty="0"/>
              <a:t>12.2.4 – Activity – IPv6 Address Representation</a:t>
            </a:r>
          </a:p>
        </p:txBody>
      </p:sp>
      <p:sp>
        <p:nvSpPr>
          <p:cNvPr id="4" name="Slide Number Placeholder 3"/>
          <p:cNvSpPr>
            <a:spLocks noGrp="1"/>
          </p:cNvSpPr>
          <p:nvPr>
            <p:ph type="sldNum" sz="quarter" idx="5"/>
          </p:nvPr>
        </p:nvSpPr>
        <p:spPr/>
        <p:txBody>
          <a:bodyPr/>
          <a:lstStyle/>
          <a:p>
            <a:fld id="{5641018C-6CAF-B84E-B92C-ECB119457FBA}" type="slidenum">
              <a:rPr lang="en-US" smtClean="0"/>
              <a:t>48</a:t>
            </a:fld>
            <a:endParaRPr lang="en-US" dirty="0"/>
          </a:p>
        </p:txBody>
      </p:sp>
    </p:spTree>
    <p:extLst>
      <p:ext uri="{BB962C8B-B14F-4D97-AF65-F5344CB8AC3E}">
        <p14:creationId xmlns:p14="http://schemas.microsoft.com/office/powerpoint/2010/main" val="387741902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12-IPv6 Addressing</a:t>
            </a: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12.2 IPv4 Address Types</a:t>
            </a: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49</a:t>
            </a:fld>
            <a:endParaRPr lang="en-US" dirty="0"/>
          </a:p>
        </p:txBody>
      </p:sp>
    </p:spTree>
    <p:extLst>
      <p:ext uri="{BB962C8B-B14F-4D97-AF65-F5344CB8AC3E}">
        <p14:creationId xmlns:p14="http://schemas.microsoft.com/office/powerpoint/2010/main" val="35214803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sz="1200" dirty="0">
                <a:solidFill>
                  <a:schemeClr val="accent5">
                    <a:lumMod val="40000"/>
                    <a:lumOff val="60000"/>
                  </a:schemeClr>
                </a:solidFill>
              </a:rPr>
              <a:t>11</a:t>
            </a:r>
            <a:r>
              <a:rPr lang="en-US" sz="1200" baseline="0" dirty="0">
                <a:solidFill>
                  <a:schemeClr val="accent5">
                    <a:lumMod val="40000"/>
                    <a:lumOff val="60000"/>
                  </a:schemeClr>
                </a:solidFill>
              </a:rPr>
              <a:t> – </a:t>
            </a:r>
            <a:r>
              <a:rPr lang="en-US" sz="1200" dirty="0">
                <a:solidFill>
                  <a:schemeClr val="accent5">
                    <a:lumMod val="40000"/>
                    <a:lumOff val="60000"/>
                  </a:schemeClr>
                </a:solidFill>
              </a:rPr>
              <a:t>IPv4 Addressing</a:t>
            </a:r>
            <a:endParaRPr lang="en-US" dirty="0"/>
          </a:p>
          <a:p>
            <a:r>
              <a:rPr lang="en-CA" dirty="0"/>
              <a:t>11.1 – IPv4 Address Structure</a:t>
            </a:r>
          </a:p>
          <a:p>
            <a:r>
              <a:rPr lang="en-US" dirty="0"/>
              <a:t>11.1.4 – </a:t>
            </a:r>
            <a:r>
              <a:rPr lang="en-CA" dirty="0"/>
              <a:t>Determining the Network: Logical AND</a:t>
            </a:r>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5</a:t>
            </a:fld>
            <a:endParaRPr lang="en-US" dirty="0"/>
          </a:p>
        </p:txBody>
      </p:sp>
    </p:spTree>
    <p:extLst>
      <p:ext uri="{BB962C8B-B14F-4D97-AF65-F5344CB8AC3E}">
        <p14:creationId xmlns:p14="http://schemas.microsoft.com/office/powerpoint/2010/main" val="6688300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 IPv6 Addressing</a:t>
            </a:r>
          </a:p>
          <a:p>
            <a:r>
              <a:rPr lang="en-US" dirty="0"/>
              <a:t>12.3 – IPv6 Address Types</a:t>
            </a:r>
          </a:p>
          <a:p>
            <a:r>
              <a:rPr lang="en-US" dirty="0"/>
              <a:t>12.3.1 – Unicast, Multicast, Anycast</a:t>
            </a:r>
          </a:p>
        </p:txBody>
      </p:sp>
      <p:sp>
        <p:nvSpPr>
          <p:cNvPr id="4" name="Slide Number Placeholder 3"/>
          <p:cNvSpPr>
            <a:spLocks noGrp="1"/>
          </p:cNvSpPr>
          <p:nvPr>
            <p:ph type="sldNum" sz="quarter" idx="5"/>
          </p:nvPr>
        </p:nvSpPr>
        <p:spPr/>
        <p:txBody>
          <a:bodyPr/>
          <a:lstStyle/>
          <a:p>
            <a:fld id="{5641018C-6CAF-B84E-B92C-ECB119457FBA}" type="slidenum">
              <a:rPr lang="en-US" smtClean="0"/>
              <a:t>50</a:t>
            </a:fld>
            <a:endParaRPr lang="en-US" dirty="0"/>
          </a:p>
        </p:txBody>
      </p:sp>
    </p:spTree>
    <p:extLst>
      <p:ext uri="{BB962C8B-B14F-4D97-AF65-F5344CB8AC3E}">
        <p14:creationId xmlns:p14="http://schemas.microsoft.com/office/powerpoint/2010/main" val="222969324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 IPv6 Addressing</a:t>
            </a:r>
          </a:p>
          <a:p>
            <a:r>
              <a:rPr lang="en-US" dirty="0"/>
              <a:t>12.3 – IPv6 Address Types</a:t>
            </a:r>
          </a:p>
          <a:p>
            <a:r>
              <a:rPr lang="en-US" dirty="0"/>
              <a:t>12.3.2 – IPv6 Prefix Length</a:t>
            </a:r>
          </a:p>
        </p:txBody>
      </p:sp>
      <p:sp>
        <p:nvSpPr>
          <p:cNvPr id="4" name="Slide Number Placeholder 3"/>
          <p:cNvSpPr>
            <a:spLocks noGrp="1"/>
          </p:cNvSpPr>
          <p:nvPr>
            <p:ph type="sldNum" sz="quarter" idx="5"/>
          </p:nvPr>
        </p:nvSpPr>
        <p:spPr/>
        <p:txBody>
          <a:bodyPr/>
          <a:lstStyle/>
          <a:p>
            <a:fld id="{5641018C-6CAF-B84E-B92C-ECB119457FBA}" type="slidenum">
              <a:rPr lang="en-US" smtClean="0"/>
              <a:t>51</a:t>
            </a:fld>
            <a:endParaRPr lang="en-US" dirty="0"/>
          </a:p>
        </p:txBody>
      </p:sp>
    </p:spTree>
    <p:extLst>
      <p:ext uri="{BB962C8B-B14F-4D97-AF65-F5344CB8AC3E}">
        <p14:creationId xmlns:p14="http://schemas.microsoft.com/office/powerpoint/2010/main" val="428237718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 IPv6 Addressing</a:t>
            </a:r>
          </a:p>
          <a:p>
            <a:r>
              <a:rPr lang="en-US" dirty="0"/>
              <a:t>12.3 – IPv6 Address Types</a:t>
            </a:r>
          </a:p>
          <a:p>
            <a:r>
              <a:rPr lang="en-US" dirty="0"/>
              <a:t>12.3.3 – Types of IPv6 unicast Addresses</a:t>
            </a:r>
          </a:p>
        </p:txBody>
      </p:sp>
      <p:sp>
        <p:nvSpPr>
          <p:cNvPr id="4" name="Slide Number Placeholder 3"/>
          <p:cNvSpPr>
            <a:spLocks noGrp="1"/>
          </p:cNvSpPr>
          <p:nvPr>
            <p:ph type="sldNum" sz="quarter" idx="5"/>
          </p:nvPr>
        </p:nvSpPr>
        <p:spPr/>
        <p:txBody>
          <a:bodyPr/>
          <a:lstStyle/>
          <a:p>
            <a:fld id="{5641018C-6CAF-B84E-B92C-ECB119457FBA}" type="slidenum">
              <a:rPr lang="en-US" smtClean="0"/>
              <a:t>52</a:t>
            </a:fld>
            <a:endParaRPr lang="en-US" dirty="0"/>
          </a:p>
        </p:txBody>
      </p:sp>
    </p:spTree>
    <p:extLst>
      <p:ext uri="{BB962C8B-B14F-4D97-AF65-F5344CB8AC3E}">
        <p14:creationId xmlns:p14="http://schemas.microsoft.com/office/powerpoint/2010/main" val="365617627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 IPv6 Addressing</a:t>
            </a:r>
          </a:p>
          <a:p>
            <a:r>
              <a:rPr lang="en-US" dirty="0"/>
              <a:t>12.3 – IPv6 Address Types</a:t>
            </a:r>
          </a:p>
          <a:p>
            <a:r>
              <a:rPr lang="en-US" dirty="0"/>
              <a:t>12.3.4 – A Note About the Unique Local Address</a:t>
            </a:r>
          </a:p>
        </p:txBody>
      </p:sp>
      <p:sp>
        <p:nvSpPr>
          <p:cNvPr id="4" name="Slide Number Placeholder 3"/>
          <p:cNvSpPr>
            <a:spLocks noGrp="1"/>
          </p:cNvSpPr>
          <p:nvPr>
            <p:ph type="sldNum" sz="quarter" idx="5"/>
          </p:nvPr>
        </p:nvSpPr>
        <p:spPr/>
        <p:txBody>
          <a:bodyPr/>
          <a:lstStyle/>
          <a:p>
            <a:fld id="{5641018C-6CAF-B84E-B92C-ECB119457FBA}" type="slidenum">
              <a:rPr lang="en-US" smtClean="0"/>
              <a:t>53</a:t>
            </a:fld>
            <a:endParaRPr lang="en-US" dirty="0"/>
          </a:p>
        </p:txBody>
      </p:sp>
    </p:spTree>
    <p:extLst>
      <p:ext uri="{BB962C8B-B14F-4D97-AF65-F5344CB8AC3E}">
        <p14:creationId xmlns:p14="http://schemas.microsoft.com/office/powerpoint/2010/main" val="101479110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 IPv6 Addressing</a:t>
            </a:r>
          </a:p>
          <a:p>
            <a:r>
              <a:rPr lang="en-US" dirty="0"/>
              <a:t>12.3 – IPv6 Address Types</a:t>
            </a:r>
          </a:p>
          <a:p>
            <a:r>
              <a:rPr lang="en-US" dirty="0"/>
              <a:t>12.3.5 – IPv6 GUA</a:t>
            </a:r>
          </a:p>
        </p:txBody>
      </p:sp>
      <p:sp>
        <p:nvSpPr>
          <p:cNvPr id="4" name="Slide Number Placeholder 3"/>
          <p:cNvSpPr>
            <a:spLocks noGrp="1"/>
          </p:cNvSpPr>
          <p:nvPr>
            <p:ph type="sldNum" sz="quarter" idx="5"/>
          </p:nvPr>
        </p:nvSpPr>
        <p:spPr/>
        <p:txBody>
          <a:bodyPr/>
          <a:lstStyle/>
          <a:p>
            <a:fld id="{5641018C-6CAF-B84E-B92C-ECB119457FBA}" type="slidenum">
              <a:rPr lang="en-US" smtClean="0"/>
              <a:t>54</a:t>
            </a:fld>
            <a:endParaRPr lang="en-US" dirty="0"/>
          </a:p>
        </p:txBody>
      </p:sp>
    </p:spTree>
    <p:extLst>
      <p:ext uri="{BB962C8B-B14F-4D97-AF65-F5344CB8AC3E}">
        <p14:creationId xmlns:p14="http://schemas.microsoft.com/office/powerpoint/2010/main" val="185654175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 IPv6 Addressing</a:t>
            </a:r>
          </a:p>
          <a:p>
            <a:r>
              <a:rPr lang="en-US" dirty="0"/>
              <a:t>12.3 – IPv6 Address Types</a:t>
            </a:r>
          </a:p>
          <a:p>
            <a:r>
              <a:rPr lang="en-US" dirty="0"/>
              <a:t>12.3.5 – IPv6 GUA Structure</a:t>
            </a:r>
          </a:p>
        </p:txBody>
      </p:sp>
      <p:sp>
        <p:nvSpPr>
          <p:cNvPr id="4" name="Slide Number Placeholder 3"/>
          <p:cNvSpPr>
            <a:spLocks noGrp="1"/>
          </p:cNvSpPr>
          <p:nvPr>
            <p:ph type="sldNum" sz="quarter" idx="5"/>
          </p:nvPr>
        </p:nvSpPr>
        <p:spPr/>
        <p:txBody>
          <a:bodyPr/>
          <a:lstStyle/>
          <a:p>
            <a:fld id="{5641018C-6CAF-B84E-B92C-ECB119457FBA}" type="slidenum">
              <a:rPr lang="en-US" smtClean="0"/>
              <a:t>55</a:t>
            </a:fld>
            <a:endParaRPr lang="en-US" dirty="0"/>
          </a:p>
        </p:txBody>
      </p:sp>
    </p:spTree>
    <p:extLst>
      <p:ext uri="{BB962C8B-B14F-4D97-AF65-F5344CB8AC3E}">
        <p14:creationId xmlns:p14="http://schemas.microsoft.com/office/powerpoint/2010/main" val="244120154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 IPv6 Addressing</a:t>
            </a:r>
          </a:p>
          <a:p>
            <a:r>
              <a:rPr lang="en-US" dirty="0"/>
              <a:t>12.3 – IPv6 Address Types</a:t>
            </a:r>
          </a:p>
          <a:p>
            <a:r>
              <a:rPr lang="en-US" dirty="0"/>
              <a:t>12.3.6 – IPv6 LLA</a:t>
            </a:r>
          </a:p>
          <a:p>
            <a:r>
              <a:rPr lang="en-US" dirty="0"/>
              <a:t>12.3.7 – Check Your Understanding – IPv6 Address Types</a:t>
            </a:r>
          </a:p>
        </p:txBody>
      </p:sp>
      <p:sp>
        <p:nvSpPr>
          <p:cNvPr id="4" name="Slide Number Placeholder 3"/>
          <p:cNvSpPr>
            <a:spLocks noGrp="1"/>
          </p:cNvSpPr>
          <p:nvPr>
            <p:ph type="sldNum" sz="quarter" idx="5"/>
          </p:nvPr>
        </p:nvSpPr>
        <p:spPr/>
        <p:txBody>
          <a:bodyPr/>
          <a:lstStyle/>
          <a:p>
            <a:fld id="{5641018C-6CAF-B84E-B92C-ECB119457FBA}" type="slidenum">
              <a:rPr lang="en-US" smtClean="0"/>
              <a:t>56</a:t>
            </a:fld>
            <a:endParaRPr lang="en-US" dirty="0"/>
          </a:p>
        </p:txBody>
      </p:sp>
    </p:spTree>
    <p:extLst>
      <p:ext uri="{BB962C8B-B14F-4D97-AF65-F5344CB8AC3E}">
        <p14:creationId xmlns:p14="http://schemas.microsoft.com/office/powerpoint/2010/main" val="95568466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12-IPv6 Addressing</a:t>
            </a: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12.4- GUA and LLA Static Configuration</a:t>
            </a:r>
          </a:p>
        </p:txBody>
      </p:sp>
      <p:sp>
        <p:nvSpPr>
          <p:cNvPr id="4" name="Slide Number Placeholder 3"/>
          <p:cNvSpPr>
            <a:spLocks noGrp="1"/>
          </p:cNvSpPr>
          <p:nvPr>
            <p:ph type="sldNum" sz="quarter" idx="10"/>
          </p:nvPr>
        </p:nvSpPr>
        <p:spPr/>
        <p:txBody>
          <a:bodyPr/>
          <a:lstStyle/>
          <a:p>
            <a:fld id="{5641018C-6CAF-B84E-B92C-ECB119457FBA}" type="slidenum">
              <a:rPr lang="en-US" smtClean="0"/>
              <a:t>57</a:t>
            </a:fld>
            <a:endParaRPr lang="en-US" dirty="0"/>
          </a:p>
        </p:txBody>
      </p:sp>
    </p:spTree>
    <p:extLst>
      <p:ext uri="{BB962C8B-B14F-4D97-AF65-F5344CB8AC3E}">
        <p14:creationId xmlns:p14="http://schemas.microsoft.com/office/powerpoint/2010/main" val="404822222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 IPv6 Addressing</a:t>
            </a:r>
          </a:p>
          <a:p>
            <a:r>
              <a:rPr lang="en-US" dirty="0"/>
              <a:t>12.4 – GUA and LLA Static Configuration</a:t>
            </a:r>
          </a:p>
          <a:p>
            <a:r>
              <a:rPr lang="en-US" dirty="0"/>
              <a:t>12.4.1 – Static GUA Configuration on a Router</a:t>
            </a:r>
          </a:p>
        </p:txBody>
      </p:sp>
      <p:sp>
        <p:nvSpPr>
          <p:cNvPr id="4" name="Slide Number Placeholder 3"/>
          <p:cNvSpPr>
            <a:spLocks noGrp="1"/>
          </p:cNvSpPr>
          <p:nvPr>
            <p:ph type="sldNum" sz="quarter" idx="5"/>
          </p:nvPr>
        </p:nvSpPr>
        <p:spPr/>
        <p:txBody>
          <a:bodyPr/>
          <a:lstStyle/>
          <a:p>
            <a:fld id="{5641018C-6CAF-B84E-B92C-ECB119457FBA}" type="slidenum">
              <a:rPr lang="en-US" smtClean="0"/>
              <a:t>58</a:t>
            </a:fld>
            <a:endParaRPr lang="en-US" dirty="0"/>
          </a:p>
        </p:txBody>
      </p:sp>
    </p:spTree>
    <p:extLst>
      <p:ext uri="{BB962C8B-B14F-4D97-AF65-F5344CB8AC3E}">
        <p14:creationId xmlns:p14="http://schemas.microsoft.com/office/powerpoint/2010/main" val="24675644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 IPv6 Addressing</a:t>
            </a:r>
          </a:p>
          <a:p>
            <a:r>
              <a:rPr lang="en-US" dirty="0"/>
              <a:t>12.4 – GUA and LLA Static Configuration</a:t>
            </a:r>
          </a:p>
          <a:p>
            <a:r>
              <a:rPr lang="en-US" dirty="0"/>
              <a:t>12.4.2 – Static GUA Configuration on a Windows Host</a:t>
            </a:r>
          </a:p>
        </p:txBody>
      </p:sp>
      <p:sp>
        <p:nvSpPr>
          <p:cNvPr id="4" name="Slide Number Placeholder 3"/>
          <p:cNvSpPr>
            <a:spLocks noGrp="1"/>
          </p:cNvSpPr>
          <p:nvPr>
            <p:ph type="sldNum" sz="quarter" idx="5"/>
          </p:nvPr>
        </p:nvSpPr>
        <p:spPr/>
        <p:txBody>
          <a:bodyPr/>
          <a:lstStyle/>
          <a:p>
            <a:fld id="{5641018C-6CAF-B84E-B92C-ECB119457FBA}" type="slidenum">
              <a:rPr lang="en-US" smtClean="0"/>
              <a:t>59</a:t>
            </a:fld>
            <a:endParaRPr lang="en-US" dirty="0"/>
          </a:p>
        </p:txBody>
      </p:sp>
    </p:spTree>
    <p:extLst>
      <p:ext uri="{BB962C8B-B14F-4D97-AF65-F5344CB8AC3E}">
        <p14:creationId xmlns:p14="http://schemas.microsoft.com/office/powerpoint/2010/main" val="19705887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11 – IPv4 Addressing</a:t>
            </a:r>
          </a:p>
          <a:p>
            <a:r>
              <a:rPr lang="en-CA" dirty="0"/>
              <a:t>11.1 – IPv4 Address Structure</a:t>
            </a:r>
          </a:p>
          <a:p>
            <a:r>
              <a:rPr lang="en-US" dirty="0"/>
              <a:t>11.1.6 – </a:t>
            </a:r>
            <a:r>
              <a:rPr lang="en-CA" dirty="0"/>
              <a:t>Network, Host, and Broadcast Addresses</a:t>
            </a:r>
          </a:p>
          <a:p>
            <a:r>
              <a:rPr lang="en-CA" dirty="0"/>
              <a:t>11.1.7 </a:t>
            </a:r>
            <a:r>
              <a:rPr lang="en-US" dirty="0"/>
              <a:t>– Activity</a:t>
            </a:r>
            <a:r>
              <a:rPr lang="en-CA" dirty="0"/>
              <a:t> – ANDing to Determine the Network Address</a:t>
            </a:r>
          </a:p>
          <a:p>
            <a:r>
              <a:rPr lang="en-CA" dirty="0"/>
              <a:t>11.1.8 </a:t>
            </a:r>
            <a:r>
              <a:rPr lang="en-US" dirty="0"/>
              <a:t>– </a:t>
            </a:r>
            <a:r>
              <a:rPr lang="en-CA" dirty="0"/>
              <a:t>Check Your Understanding - IPv4 Address Structure</a:t>
            </a:r>
            <a:endParaRPr lang="en-US" dirty="0"/>
          </a:p>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6</a:t>
            </a:fld>
            <a:endParaRPr lang="en-US" dirty="0"/>
          </a:p>
        </p:txBody>
      </p:sp>
    </p:spTree>
    <p:extLst>
      <p:ext uri="{BB962C8B-B14F-4D97-AF65-F5344CB8AC3E}">
        <p14:creationId xmlns:p14="http://schemas.microsoft.com/office/powerpoint/2010/main" val="373220159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 IPv6 Addressing</a:t>
            </a:r>
          </a:p>
          <a:p>
            <a:r>
              <a:rPr lang="en-US" dirty="0"/>
              <a:t>12.4 – GUA and LLA Static Configuration</a:t>
            </a:r>
          </a:p>
          <a:p>
            <a:r>
              <a:rPr lang="en-US" dirty="0"/>
              <a:t>12.4.3 – Static GUA Configuration of a Link-Local Unicast Address</a:t>
            </a:r>
          </a:p>
          <a:p>
            <a:r>
              <a:rPr lang="en-US" dirty="0"/>
              <a:t>12.4.4 – Syntax Checker – GUA and LLA Static Configuration</a:t>
            </a:r>
          </a:p>
        </p:txBody>
      </p:sp>
      <p:sp>
        <p:nvSpPr>
          <p:cNvPr id="4" name="Slide Number Placeholder 3"/>
          <p:cNvSpPr>
            <a:spLocks noGrp="1"/>
          </p:cNvSpPr>
          <p:nvPr>
            <p:ph type="sldNum" sz="quarter" idx="5"/>
          </p:nvPr>
        </p:nvSpPr>
        <p:spPr/>
        <p:txBody>
          <a:bodyPr/>
          <a:lstStyle/>
          <a:p>
            <a:fld id="{5641018C-6CAF-B84E-B92C-ECB119457FBA}" type="slidenum">
              <a:rPr lang="en-US" smtClean="0"/>
              <a:t>60</a:t>
            </a:fld>
            <a:endParaRPr lang="en-US" dirty="0"/>
          </a:p>
        </p:txBody>
      </p:sp>
    </p:spTree>
    <p:extLst>
      <p:ext uri="{BB962C8B-B14F-4D97-AF65-F5344CB8AC3E}">
        <p14:creationId xmlns:p14="http://schemas.microsoft.com/office/powerpoint/2010/main" val="360808843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12-IPv6 Addressing</a:t>
            </a: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12.5 IPv4 Dynamic Addressing for IPv6 GUAs</a:t>
            </a:r>
          </a:p>
          <a:p>
            <a:pPr>
              <a:buFontTx/>
              <a:buNone/>
            </a:pP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61</a:t>
            </a:fld>
            <a:endParaRPr lang="en-US" dirty="0"/>
          </a:p>
        </p:txBody>
      </p:sp>
    </p:spTree>
    <p:extLst>
      <p:ext uri="{BB962C8B-B14F-4D97-AF65-F5344CB8AC3E}">
        <p14:creationId xmlns:p14="http://schemas.microsoft.com/office/powerpoint/2010/main" val="225783826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 IPv6 Addressing</a:t>
            </a:r>
          </a:p>
          <a:p>
            <a:r>
              <a:rPr lang="en-US" dirty="0"/>
              <a:t>12.5 – Dynamic Addressing for IPv6 GUAs</a:t>
            </a:r>
          </a:p>
          <a:p>
            <a:r>
              <a:rPr lang="en-US" dirty="0"/>
              <a:t>12.5.1 – RS and RA Messages</a:t>
            </a:r>
          </a:p>
        </p:txBody>
      </p:sp>
      <p:sp>
        <p:nvSpPr>
          <p:cNvPr id="4" name="Slide Number Placeholder 3"/>
          <p:cNvSpPr>
            <a:spLocks noGrp="1"/>
          </p:cNvSpPr>
          <p:nvPr>
            <p:ph type="sldNum" sz="quarter" idx="5"/>
          </p:nvPr>
        </p:nvSpPr>
        <p:spPr/>
        <p:txBody>
          <a:bodyPr/>
          <a:lstStyle/>
          <a:p>
            <a:fld id="{5641018C-6CAF-B84E-B92C-ECB119457FBA}" type="slidenum">
              <a:rPr lang="en-US" smtClean="0"/>
              <a:t>62</a:t>
            </a:fld>
            <a:endParaRPr lang="en-US" dirty="0"/>
          </a:p>
        </p:txBody>
      </p:sp>
    </p:spTree>
    <p:extLst>
      <p:ext uri="{BB962C8B-B14F-4D97-AF65-F5344CB8AC3E}">
        <p14:creationId xmlns:p14="http://schemas.microsoft.com/office/powerpoint/2010/main" val="287038687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 IPv6 Addressing</a:t>
            </a:r>
          </a:p>
          <a:p>
            <a:r>
              <a:rPr lang="en-US" dirty="0"/>
              <a:t>12.5 – Dynamic Addressing for IPv6 GUAs</a:t>
            </a:r>
          </a:p>
          <a:p>
            <a:r>
              <a:rPr lang="en-US" dirty="0"/>
              <a:t>12.5.2 – Method 1: SLAAC</a:t>
            </a:r>
          </a:p>
        </p:txBody>
      </p:sp>
      <p:sp>
        <p:nvSpPr>
          <p:cNvPr id="4" name="Slide Number Placeholder 3"/>
          <p:cNvSpPr>
            <a:spLocks noGrp="1"/>
          </p:cNvSpPr>
          <p:nvPr>
            <p:ph type="sldNum" sz="quarter" idx="5"/>
          </p:nvPr>
        </p:nvSpPr>
        <p:spPr/>
        <p:txBody>
          <a:bodyPr/>
          <a:lstStyle/>
          <a:p>
            <a:fld id="{5641018C-6CAF-B84E-B92C-ECB119457FBA}" type="slidenum">
              <a:rPr lang="en-US" smtClean="0"/>
              <a:t>63</a:t>
            </a:fld>
            <a:endParaRPr lang="en-US" dirty="0"/>
          </a:p>
        </p:txBody>
      </p:sp>
    </p:spTree>
    <p:extLst>
      <p:ext uri="{BB962C8B-B14F-4D97-AF65-F5344CB8AC3E}">
        <p14:creationId xmlns:p14="http://schemas.microsoft.com/office/powerpoint/2010/main" val="345202464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 IPv6 Addressing</a:t>
            </a:r>
          </a:p>
          <a:p>
            <a:r>
              <a:rPr lang="en-US" dirty="0"/>
              <a:t>12.5 – Dynamic Addressing for IPv6 GUAs</a:t>
            </a:r>
          </a:p>
          <a:p>
            <a:r>
              <a:rPr lang="en-US" dirty="0"/>
              <a:t>12.5.3 – Method 2: SLAAC and Stateless DHCP</a:t>
            </a:r>
          </a:p>
        </p:txBody>
      </p:sp>
      <p:sp>
        <p:nvSpPr>
          <p:cNvPr id="4" name="Slide Number Placeholder 3"/>
          <p:cNvSpPr>
            <a:spLocks noGrp="1"/>
          </p:cNvSpPr>
          <p:nvPr>
            <p:ph type="sldNum" sz="quarter" idx="5"/>
          </p:nvPr>
        </p:nvSpPr>
        <p:spPr/>
        <p:txBody>
          <a:bodyPr/>
          <a:lstStyle/>
          <a:p>
            <a:fld id="{5641018C-6CAF-B84E-B92C-ECB119457FBA}" type="slidenum">
              <a:rPr lang="en-US" smtClean="0"/>
              <a:t>64</a:t>
            </a:fld>
            <a:endParaRPr lang="en-US" dirty="0"/>
          </a:p>
        </p:txBody>
      </p:sp>
    </p:spTree>
    <p:extLst>
      <p:ext uri="{BB962C8B-B14F-4D97-AF65-F5344CB8AC3E}">
        <p14:creationId xmlns:p14="http://schemas.microsoft.com/office/powerpoint/2010/main" val="236308397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 IPv6 Addressing</a:t>
            </a:r>
          </a:p>
          <a:p>
            <a:r>
              <a:rPr lang="en-US" dirty="0"/>
              <a:t>12.5 – Dynamic Addressing for IPv6 GUAs</a:t>
            </a:r>
          </a:p>
          <a:p>
            <a:r>
              <a:rPr lang="en-US" dirty="0"/>
              <a:t>12.5.4 – Method 3: Stateful DHCPv6</a:t>
            </a:r>
          </a:p>
        </p:txBody>
      </p:sp>
      <p:sp>
        <p:nvSpPr>
          <p:cNvPr id="4" name="Slide Number Placeholder 3"/>
          <p:cNvSpPr>
            <a:spLocks noGrp="1"/>
          </p:cNvSpPr>
          <p:nvPr>
            <p:ph type="sldNum" sz="quarter" idx="5"/>
          </p:nvPr>
        </p:nvSpPr>
        <p:spPr/>
        <p:txBody>
          <a:bodyPr/>
          <a:lstStyle/>
          <a:p>
            <a:fld id="{5641018C-6CAF-B84E-B92C-ECB119457FBA}" type="slidenum">
              <a:rPr lang="en-US" smtClean="0"/>
              <a:t>65</a:t>
            </a:fld>
            <a:endParaRPr lang="en-US" dirty="0"/>
          </a:p>
        </p:txBody>
      </p:sp>
    </p:spTree>
    <p:extLst>
      <p:ext uri="{BB962C8B-B14F-4D97-AF65-F5344CB8AC3E}">
        <p14:creationId xmlns:p14="http://schemas.microsoft.com/office/powerpoint/2010/main" val="337722977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 IPv6 Addressing</a:t>
            </a:r>
          </a:p>
          <a:p>
            <a:r>
              <a:rPr lang="en-US" dirty="0"/>
              <a:t>12.5 – Dynamic Addressing for IPv6 GUAs</a:t>
            </a:r>
          </a:p>
          <a:p>
            <a:r>
              <a:rPr lang="en-US" dirty="0"/>
              <a:t>12.5.5 – EUI-64 Process vs. Randomly Generated</a:t>
            </a:r>
          </a:p>
        </p:txBody>
      </p:sp>
      <p:sp>
        <p:nvSpPr>
          <p:cNvPr id="4" name="Slide Number Placeholder 3"/>
          <p:cNvSpPr>
            <a:spLocks noGrp="1"/>
          </p:cNvSpPr>
          <p:nvPr>
            <p:ph type="sldNum" sz="quarter" idx="5"/>
          </p:nvPr>
        </p:nvSpPr>
        <p:spPr/>
        <p:txBody>
          <a:bodyPr/>
          <a:lstStyle/>
          <a:p>
            <a:fld id="{5641018C-6CAF-B84E-B92C-ECB119457FBA}" type="slidenum">
              <a:rPr lang="en-US" smtClean="0"/>
              <a:t>66</a:t>
            </a:fld>
            <a:endParaRPr lang="en-US" dirty="0"/>
          </a:p>
        </p:txBody>
      </p:sp>
    </p:spTree>
    <p:extLst>
      <p:ext uri="{BB962C8B-B14F-4D97-AF65-F5344CB8AC3E}">
        <p14:creationId xmlns:p14="http://schemas.microsoft.com/office/powerpoint/2010/main" val="198949700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 IPv6 Addressing</a:t>
            </a:r>
          </a:p>
          <a:p>
            <a:r>
              <a:rPr lang="en-US" dirty="0"/>
              <a:t>12.5 – Dynamic Addressing for IPv6 GUAs</a:t>
            </a:r>
          </a:p>
          <a:p>
            <a:r>
              <a:rPr lang="en-US" dirty="0"/>
              <a:t>12.5.6 – EUI-64 Process</a:t>
            </a:r>
          </a:p>
        </p:txBody>
      </p:sp>
      <p:sp>
        <p:nvSpPr>
          <p:cNvPr id="4" name="Slide Number Placeholder 3"/>
          <p:cNvSpPr>
            <a:spLocks noGrp="1"/>
          </p:cNvSpPr>
          <p:nvPr>
            <p:ph type="sldNum" sz="quarter" idx="5"/>
          </p:nvPr>
        </p:nvSpPr>
        <p:spPr/>
        <p:txBody>
          <a:bodyPr/>
          <a:lstStyle/>
          <a:p>
            <a:fld id="{5641018C-6CAF-B84E-B92C-ECB119457FBA}" type="slidenum">
              <a:rPr lang="en-US" smtClean="0"/>
              <a:t>67</a:t>
            </a:fld>
            <a:endParaRPr lang="en-US" dirty="0"/>
          </a:p>
        </p:txBody>
      </p:sp>
    </p:spTree>
    <p:extLst>
      <p:ext uri="{BB962C8B-B14F-4D97-AF65-F5344CB8AC3E}">
        <p14:creationId xmlns:p14="http://schemas.microsoft.com/office/powerpoint/2010/main" val="99965354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 IPv6 Addressing</a:t>
            </a:r>
          </a:p>
          <a:p>
            <a:r>
              <a:rPr lang="en-US" dirty="0"/>
              <a:t>12.5 – Dynamic Addressing for IPv6 GUAs</a:t>
            </a:r>
          </a:p>
          <a:p>
            <a:r>
              <a:rPr lang="en-US" dirty="0"/>
              <a:t>12.5.7 – Randomly Generated Interface IDs</a:t>
            </a:r>
          </a:p>
          <a:p>
            <a:r>
              <a:rPr lang="en-US" dirty="0"/>
              <a:t>12.5.8 – Check Your Understanding – Dynamic Address for IPv6 GUAs</a:t>
            </a:r>
          </a:p>
        </p:txBody>
      </p:sp>
      <p:sp>
        <p:nvSpPr>
          <p:cNvPr id="4" name="Slide Number Placeholder 3"/>
          <p:cNvSpPr>
            <a:spLocks noGrp="1"/>
          </p:cNvSpPr>
          <p:nvPr>
            <p:ph type="sldNum" sz="quarter" idx="5"/>
          </p:nvPr>
        </p:nvSpPr>
        <p:spPr/>
        <p:txBody>
          <a:bodyPr/>
          <a:lstStyle/>
          <a:p>
            <a:fld id="{5641018C-6CAF-B84E-B92C-ECB119457FBA}" type="slidenum">
              <a:rPr lang="en-US" smtClean="0"/>
              <a:t>68</a:t>
            </a:fld>
            <a:endParaRPr lang="en-US" dirty="0"/>
          </a:p>
        </p:txBody>
      </p:sp>
    </p:spTree>
    <p:extLst>
      <p:ext uri="{BB962C8B-B14F-4D97-AF65-F5344CB8AC3E}">
        <p14:creationId xmlns:p14="http://schemas.microsoft.com/office/powerpoint/2010/main" val="255502091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12-IPv6 Addressing</a:t>
            </a: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12.6 IPv4 Dynamic Addressing for IPv6 LLAs</a:t>
            </a:r>
          </a:p>
          <a:p>
            <a:pPr>
              <a:buFontTx/>
              <a:buNone/>
            </a:pP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69</a:t>
            </a:fld>
            <a:endParaRPr lang="en-US" dirty="0"/>
          </a:p>
        </p:txBody>
      </p:sp>
    </p:spTree>
    <p:extLst>
      <p:ext uri="{BB962C8B-B14F-4D97-AF65-F5344CB8AC3E}">
        <p14:creationId xmlns:p14="http://schemas.microsoft.com/office/powerpoint/2010/main" val="20762580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11 – IPv4 Addressing</a:t>
            </a:r>
          </a:p>
          <a:p>
            <a:r>
              <a:rPr lang="en-US" dirty="0"/>
              <a:t>11.2 – </a:t>
            </a:r>
            <a:r>
              <a:rPr lang="en-CA" dirty="0"/>
              <a:t>IPv4 Unicast, Broadcast, and Multicast</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7</a:t>
            </a:fld>
            <a:endParaRPr lang="en-US" dirty="0"/>
          </a:p>
        </p:txBody>
      </p:sp>
    </p:spTree>
    <p:extLst>
      <p:ext uri="{BB962C8B-B14F-4D97-AF65-F5344CB8AC3E}">
        <p14:creationId xmlns:p14="http://schemas.microsoft.com/office/powerpoint/2010/main" val="396329107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 IPv6 Addressing</a:t>
            </a:r>
          </a:p>
          <a:p>
            <a:r>
              <a:rPr lang="en-US" dirty="0"/>
              <a:t>12.6 – Dynamic Addressing for IPv6 LLAs</a:t>
            </a:r>
          </a:p>
          <a:p>
            <a:r>
              <a:rPr lang="en-US" dirty="0"/>
              <a:t>12.6.1 – Dynamic LLAs</a:t>
            </a:r>
          </a:p>
        </p:txBody>
      </p:sp>
      <p:sp>
        <p:nvSpPr>
          <p:cNvPr id="4" name="Slide Number Placeholder 3"/>
          <p:cNvSpPr>
            <a:spLocks noGrp="1"/>
          </p:cNvSpPr>
          <p:nvPr>
            <p:ph type="sldNum" sz="quarter" idx="5"/>
          </p:nvPr>
        </p:nvSpPr>
        <p:spPr/>
        <p:txBody>
          <a:bodyPr/>
          <a:lstStyle/>
          <a:p>
            <a:fld id="{5641018C-6CAF-B84E-B92C-ECB119457FBA}" type="slidenum">
              <a:rPr lang="en-US" smtClean="0"/>
              <a:t>70</a:t>
            </a:fld>
            <a:endParaRPr lang="en-US" dirty="0"/>
          </a:p>
        </p:txBody>
      </p:sp>
    </p:spTree>
    <p:extLst>
      <p:ext uri="{BB962C8B-B14F-4D97-AF65-F5344CB8AC3E}">
        <p14:creationId xmlns:p14="http://schemas.microsoft.com/office/powerpoint/2010/main" val="348990673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 IPv6 Addressing</a:t>
            </a:r>
          </a:p>
          <a:p>
            <a:r>
              <a:rPr lang="en-US" dirty="0"/>
              <a:t>12.6 – Dynamic Addressing for IPv6 LLAs</a:t>
            </a:r>
          </a:p>
          <a:p>
            <a:r>
              <a:rPr lang="en-US" dirty="0"/>
              <a:t>12.6.2 – Dynamic LLAs on Windows</a:t>
            </a:r>
          </a:p>
        </p:txBody>
      </p:sp>
      <p:sp>
        <p:nvSpPr>
          <p:cNvPr id="4" name="Slide Number Placeholder 3"/>
          <p:cNvSpPr>
            <a:spLocks noGrp="1"/>
          </p:cNvSpPr>
          <p:nvPr>
            <p:ph type="sldNum" sz="quarter" idx="5"/>
          </p:nvPr>
        </p:nvSpPr>
        <p:spPr/>
        <p:txBody>
          <a:bodyPr/>
          <a:lstStyle/>
          <a:p>
            <a:fld id="{5641018C-6CAF-B84E-B92C-ECB119457FBA}" type="slidenum">
              <a:rPr lang="en-US" smtClean="0"/>
              <a:t>71</a:t>
            </a:fld>
            <a:endParaRPr lang="en-US" dirty="0"/>
          </a:p>
        </p:txBody>
      </p:sp>
    </p:spTree>
    <p:extLst>
      <p:ext uri="{BB962C8B-B14F-4D97-AF65-F5344CB8AC3E}">
        <p14:creationId xmlns:p14="http://schemas.microsoft.com/office/powerpoint/2010/main" val="239436346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 IPv6 Addressing</a:t>
            </a:r>
          </a:p>
          <a:p>
            <a:r>
              <a:rPr lang="en-US" dirty="0"/>
              <a:t>12.6 – Dynamic Addressing for IPv6 LLAs</a:t>
            </a:r>
          </a:p>
          <a:p>
            <a:r>
              <a:rPr lang="en-US" dirty="0"/>
              <a:t>12.6.3 – Dynamic LLAs on Cisco Routers</a:t>
            </a:r>
          </a:p>
        </p:txBody>
      </p:sp>
      <p:sp>
        <p:nvSpPr>
          <p:cNvPr id="4" name="Slide Number Placeholder 3"/>
          <p:cNvSpPr>
            <a:spLocks noGrp="1"/>
          </p:cNvSpPr>
          <p:nvPr>
            <p:ph type="sldNum" sz="quarter" idx="5"/>
          </p:nvPr>
        </p:nvSpPr>
        <p:spPr/>
        <p:txBody>
          <a:bodyPr/>
          <a:lstStyle/>
          <a:p>
            <a:fld id="{5641018C-6CAF-B84E-B92C-ECB119457FBA}" type="slidenum">
              <a:rPr lang="en-US" smtClean="0"/>
              <a:t>72</a:t>
            </a:fld>
            <a:endParaRPr lang="en-US" dirty="0"/>
          </a:p>
        </p:txBody>
      </p:sp>
    </p:spTree>
    <p:extLst>
      <p:ext uri="{BB962C8B-B14F-4D97-AF65-F5344CB8AC3E}">
        <p14:creationId xmlns:p14="http://schemas.microsoft.com/office/powerpoint/2010/main" val="146220306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 IPv6 Addressing</a:t>
            </a:r>
          </a:p>
          <a:p>
            <a:r>
              <a:rPr lang="en-US" dirty="0"/>
              <a:t>12.6 – Dynamic Addressing for IPv6 LLAs</a:t>
            </a:r>
          </a:p>
          <a:p>
            <a:r>
              <a:rPr lang="en-US" dirty="0"/>
              <a:t>12.6.4 – Verify IPv6 Address Configuration</a:t>
            </a:r>
          </a:p>
          <a:p>
            <a:r>
              <a:rPr lang="en-US" dirty="0"/>
              <a:t>12.6.5 –  Syntax Checker – Verify IPv6 Address Configuration</a:t>
            </a:r>
          </a:p>
        </p:txBody>
      </p:sp>
      <p:sp>
        <p:nvSpPr>
          <p:cNvPr id="4" name="Slide Number Placeholder 3"/>
          <p:cNvSpPr>
            <a:spLocks noGrp="1"/>
          </p:cNvSpPr>
          <p:nvPr>
            <p:ph type="sldNum" sz="quarter" idx="5"/>
          </p:nvPr>
        </p:nvSpPr>
        <p:spPr/>
        <p:txBody>
          <a:bodyPr/>
          <a:lstStyle/>
          <a:p>
            <a:fld id="{5641018C-6CAF-B84E-B92C-ECB119457FBA}" type="slidenum">
              <a:rPr lang="en-US" smtClean="0"/>
              <a:t>73</a:t>
            </a:fld>
            <a:endParaRPr lang="en-US" dirty="0"/>
          </a:p>
        </p:txBody>
      </p:sp>
    </p:spTree>
    <p:extLst>
      <p:ext uri="{BB962C8B-B14F-4D97-AF65-F5344CB8AC3E}">
        <p14:creationId xmlns:p14="http://schemas.microsoft.com/office/powerpoint/2010/main" val="88689495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12-IPv6 Addressing</a:t>
            </a: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12.7 IPv4 Multicast Addresses</a:t>
            </a:r>
          </a:p>
          <a:p>
            <a:pPr>
              <a:buFontTx/>
              <a:buNone/>
            </a:pP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74</a:t>
            </a:fld>
            <a:endParaRPr lang="en-US" dirty="0"/>
          </a:p>
        </p:txBody>
      </p:sp>
    </p:spTree>
    <p:extLst>
      <p:ext uri="{BB962C8B-B14F-4D97-AF65-F5344CB8AC3E}">
        <p14:creationId xmlns:p14="http://schemas.microsoft.com/office/powerpoint/2010/main" val="403470559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 IPv6 Addressing</a:t>
            </a:r>
          </a:p>
          <a:p>
            <a:r>
              <a:rPr lang="en-US" dirty="0"/>
              <a:t>12.7 – IPv6 Multicast Addresses</a:t>
            </a:r>
          </a:p>
          <a:p>
            <a:r>
              <a:rPr lang="en-US" dirty="0"/>
              <a:t>12.7.1 – Assigned IPv6 Multicast Addresses</a:t>
            </a:r>
          </a:p>
        </p:txBody>
      </p:sp>
      <p:sp>
        <p:nvSpPr>
          <p:cNvPr id="4" name="Slide Number Placeholder 3"/>
          <p:cNvSpPr>
            <a:spLocks noGrp="1"/>
          </p:cNvSpPr>
          <p:nvPr>
            <p:ph type="sldNum" sz="quarter" idx="5"/>
          </p:nvPr>
        </p:nvSpPr>
        <p:spPr/>
        <p:txBody>
          <a:bodyPr/>
          <a:lstStyle/>
          <a:p>
            <a:fld id="{5641018C-6CAF-B84E-B92C-ECB119457FBA}" type="slidenum">
              <a:rPr lang="en-US" smtClean="0"/>
              <a:t>75</a:t>
            </a:fld>
            <a:endParaRPr lang="en-US" dirty="0"/>
          </a:p>
        </p:txBody>
      </p:sp>
    </p:spTree>
    <p:extLst>
      <p:ext uri="{BB962C8B-B14F-4D97-AF65-F5344CB8AC3E}">
        <p14:creationId xmlns:p14="http://schemas.microsoft.com/office/powerpoint/2010/main" val="337846159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 IPv6 Addressing</a:t>
            </a:r>
          </a:p>
          <a:p>
            <a:r>
              <a:rPr lang="en-US" dirty="0"/>
              <a:t>12.7 – IPv6 Multicast Addresses</a:t>
            </a:r>
          </a:p>
          <a:p>
            <a:r>
              <a:rPr lang="en-US" dirty="0"/>
              <a:t>12.7.2 – Well-Known IPv6 Multicast Addresses</a:t>
            </a:r>
          </a:p>
        </p:txBody>
      </p:sp>
      <p:sp>
        <p:nvSpPr>
          <p:cNvPr id="4" name="Slide Number Placeholder 3"/>
          <p:cNvSpPr>
            <a:spLocks noGrp="1"/>
          </p:cNvSpPr>
          <p:nvPr>
            <p:ph type="sldNum" sz="quarter" idx="5"/>
          </p:nvPr>
        </p:nvSpPr>
        <p:spPr/>
        <p:txBody>
          <a:bodyPr/>
          <a:lstStyle/>
          <a:p>
            <a:fld id="{5641018C-6CAF-B84E-B92C-ECB119457FBA}" type="slidenum">
              <a:rPr lang="en-US" smtClean="0"/>
              <a:t>76</a:t>
            </a:fld>
            <a:endParaRPr lang="en-US" dirty="0"/>
          </a:p>
        </p:txBody>
      </p:sp>
    </p:spTree>
    <p:extLst>
      <p:ext uri="{BB962C8B-B14F-4D97-AF65-F5344CB8AC3E}">
        <p14:creationId xmlns:p14="http://schemas.microsoft.com/office/powerpoint/2010/main" val="100585419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 IPv6 Addressing</a:t>
            </a:r>
          </a:p>
          <a:p>
            <a:r>
              <a:rPr lang="en-US" dirty="0"/>
              <a:t>12.7 – IPv6 Multicast Addresses</a:t>
            </a:r>
          </a:p>
          <a:p>
            <a:r>
              <a:rPr lang="en-US" dirty="0"/>
              <a:t>12.7.3 – Solicited-Node IPv6 Multicast Address</a:t>
            </a:r>
          </a:p>
          <a:p>
            <a:r>
              <a:rPr lang="en-US" dirty="0"/>
              <a:t>12.7.4 – Lab – Identify IPv6 Addresses</a:t>
            </a:r>
          </a:p>
        </p:txBody>
      </p:sp>
      <p:sp>
        <p:nvSpPr>
          <p:cNvPr id="4" name="Slide Number Placeholder 3"/>
          <p:cNvSpPr>
            <a:spLocks noGrp="1"/>
          </p:cNvSpPr>
          <p:nvPr>
            <p:ph type="sldNum" sz="quarter" idx="5"/>
          </p:nvPr>
        </p:nvSpPr>
        <p:spPr/>
        <p:txBody>
          <a:bodyPr/>
          <a:lstStyle/>
          <a:p>
            <a:fld id="{5641018C-6CAF-B84E-B92C-ECB119457FBA}" type="slidenum">
              <a:rPr lang="en-US" smtClean="0"/>
              <a:t>77</a:t>
            </a:fld>
            <a:endParaRPr lang="en-US" dirty="0"/>
          </a:p>
        </p:txBody>
      </p:sp>
    </p:spTree>
    <p:extLst>
      <p:ext uri="{BB962C8B-B14F-4D97-AF65-F5344CB8AC3E}">
        <p14:creationId xmlns:p14="http://schemas.microsoft.com/office/powerpoint/2010/main" val="3753635978"/>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12-IPv6 Addressing</a:t>
            </a: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12.8 Subnet an IPv6 Network</a:t>
            </a:r>
          </a:p>
          <a:p>
            <a:pPr>
              <a:buFontTx/>
              <a:buNone/>
            </a:pP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78</a:t>
            </a:fld>
            <a:endParaRPr lang="en-US" dirty="0"/>
          </a:p>
        </p:txBody>
      </p:sp>
    </p:spTree>
    <p:extLst>
      <p:ext uri="{BB962C8B-B14F-4D97-AF65-F5344CB8AC3E}">
        <p14:creationId xmlns:p14="http://schemas.microsoft.com/office/powerpoint/2010/main" val="126058698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 IPv6 Addressing</a:t>
            </a:r>
          </a:p>
          <a:p>
            <a:r>
              <a:rPr lang="en-US" dirty="0"/>
              <a:t>12.8 – Subnet an IPv6 Network</a:t>
            </a:r>
          </a:p>
          <a:p>
            <a:r>
              <a:rPr lang="en-US" dirty="0"/>
              <a:t>12.8.1 – Subnet Using the Subnet ID</a:t>
            </a:r>
          </a:p>
        </p:txBody>
      </p:sp>
      <p:sp>
        <p:nvSpPr>
          <p:cNvPr id="4" name="Slide Number Placeholder 3"/>
          <p:cNvSpPr>
            <a:spLocks noGrp="1"/>
          </p:cNvSpPr>
          <p:nvPr>
            <p:ph type="sldNum" sz="quarter" idx="5"/>
          </p:nvPr>
        </p:nvSpPr>
        <p:spPr/>
        <p:txBody>
          <a:bodyPr/>
          <a:lstStyle/>
          <a:p>
            <a:fld id="{5641018C-6CAF-B84E-B92C-ECB119457FBA}" type="slidenum">
              <a:rPr lang="en-US" smtClean="0"/>
              <a:t>79</a:t>
            </a:fld>
            <a:endParaRPr lang="en-US" dirty="0"/>
          </a:p>
        </p:txBody>
      </p:sp>
    </p:spTree>
    <p:extLst>
      <p:ext uri="{BB962C8B-B14F-4D97-AF65-F5344CB8AC3E}">
        <p14:creationId xmlns:p14="http://schemas.microsoft.com/office/powerpoint/2010/main" val="23435826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11 – IPv4 Addressing</a:t>
            </a:r>
          </a:p>
          <a:p>
            <a:r>
              <a:rPr lang="en-CA" dirty="0"/>
              <a:t>11.2 – IPv4 Unicast, Broadcast, and Multicast</a:t>
            </a:r>
          </a:p>
          <a:p>
            <a:r>
              <a:rPr lang="en-US" dirty="0"/>
              <a:t>11.2.1 – Unicast</a:t>
            </a:r>
          </a:p>
        </p:txBody>
      </p:sp>
      <p:sp>
        <p:nvSpPr>
          <p:cNvPr id="4" name="Slide Number Placeholder 3"/>
          <p:cNvSpPr>
            <a:spLocks noGrp="1"/>
          </p:cNvSpPr>
          <p:nvPr>
            <p:ph type="sldNum" sz="quarter" idx="5"/>
          </p:nvPr>
        </p:nvSpPr>
        <p:spPr/>
        <p:txBody>
          <a:bodyPr/>
          <a:lstStyle/>
          <a:p>
            <a:fld id="{5641018C-6CAF-B84E-B92C-ECB119457FBA}" type="slidenum">
              <a:rPr lang="en-US" smtClean="0"/>
              <a:t>8</a:t>
            </a:fld>
            <a:endParaRPr lang="en-US" dirty="0"/>
          </a:p>
        </p:txBody>
      </p:sp>
    </p:spTree>
    <p:extLst>
      <p:ext uri="{BB962C8B-B14F-4D97-AF65-F5344CB8AC3E}">
        <p14:creationId xmlns:p14="http://schemas.microsoft.com/office/powerpoint/2010/main" val="2449157966"/>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 IPv6 Addressing</a:t>
            </a:r>
          </a:p>
          <a:p>
            <a:r>
              <a:rPr lang="en-US" dirty="0"/>
              <a:t>12.8 – Subnet an IPv6 Network</a:t>
            </a:r>
          </a:p>
          <a:p>
            <a:r>
              <a:rPr lang="en-US" dirty="0"/>
              <a:t>12.8.2 – IPv6 Subnetting Example</a:t>
            </a:r>
          </a:p>
        </p:txBody>
      </p:sp>
      <p:sp>
        <p:nvSpPr>
          <p:cNvPr id="4" name="Slide Number Placeholder 3"/>
          <p:cNvSpPr>
            <a:spLocks noGrp="1"/>
          </p:cNvSpPr>
          <p:nvPr>
            <p:ph type="sldNum" sz="quarter" idx="5"/>
          </p:nvPr>
        </p:nvSpPr>
        <p:spPr/>
        <p:txBody>
          <a:bodyPr/>
          <a:lstStyle/>
          <a:p>
            <a:fld id="{5641018C-6CAF-B84E-B92C-ECB119457FBA}" type="slidenum">
              <a:rPr lang="en-US" smtClean="0"/>
              <a:t>80</a:t>
            </a:fld>
            <a:endParaRPr lang="en-US" dirty="0"/>
          </a:p>
        </p:txBody>
      </p:sp>
    </p:spTree>
    <p:extLst>
      <p:ext uri="{BB962C8B-B14F-4D97-AF65-F5344CB8AC3E}">
        <p14:creationId xmlns:p14="http://schemas.microsoft.com/office/powerpoint/2010/main" val="294598036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 IPv6 Addressing</a:t>
            </a:r>
          </a:p>
          <a:p>
            <a:r>
              <a:rPr lang="en-US" dirty="0"/>
              <a:t>12.8 – Subnet an IPv6 Network</a:t>
            </a:r>
          </a:p>
          <a:p>
            <a:r>
              <a:rPr lang="en-US" dirty="0"/>
              <a:t>12.8.3 – IPv6 Subnet Allocation</a:t>
            </a:r>
          </a:p>
        </p:txBody>
      </p:sp>
      <p:sp>
        <p:nvSpPr>
          <p:cNvPr id="4" name="Slide Number Placeholder 3"/>
          <p:cNvSpPr>
            <a:spLocks noGrp="1"/>
          </p:cNvSpPr>
          <p:nvPr>
            <p:ph type="sldNum" sz="quarter" idx="5"/>
          </p:nvPr>
        </p:nvSpPr>
        <p:spPr/>
        <p:txBody>
          <a:bodyPr/>
          <a:lstStyle/>
          <a:p>
            <a:fld id="{5641018C-6CAF-B84E-B92C-ECB119457FBA}" type="slidenum">
              <a:rPr lang="en-US" smtClean="0"/>
              <a:t>81</a:t>
            </a:fld>
            <a:endParaRPr lang="en-US" dirty="0"/>
          </a:p>
        </p:txBody>
      </p:sp>
    </p:spTree>
    <p:extLst>
      <p:ext uri="{BB962C8B-B14F-4D97-AF65-F5344CB8AC3E}">
        <p14:creationId xmlns:p14="http://schemas.microsoft.com/office/powerpoint/2010/main" val="18837492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 IPv6 Addressing</a:t>
            </a:r>
          </a:p>
          <a:p>
            <a:r>
              <a:rPr lang="en-US" dirty="0"/>
              <a:t>12.8 – Subnet an IPv6 Network</a:t>
            </a:r>
          </a:p>
          <a:p>
            <a:r>
              <a:rPr lang="en-US" dirty="0"/>
              <a:t>12.8.4 – Router Configured with IPv6 Subnets</a:t>
            </a:r>
          </a:p>
          <a:p>
            <a:r>
              <a:rPr lang="en-US" dirty="0"/>
              <a:t>12.8.5 – Check Your Understanding – Subnet an IPv6 Network</a:t>
            </a:r>
          </a:p>
        </p:txBody>
      </p:sp>
      <p:sp>
        <p:nvSpPr>
          <p:cNvPr id="4" name="Slide Number Placeholder 3"/>
          <p:cNvSpPr>
            <a:spLocks noGrp="1"/>
          </p:cNvSpPr>
          <p:nvPr>
            <p:ph type="sldNum" sz="quarter" idx="5"/>
          </p:nvPr>
        </p:nvSpPr>
        <p:spPr/>
        <p:txBody>
          <a:bodyPr/>
          <a:lstStyle/>
          <a:p>
            <a:fld id="{5641018C-6CAF-B84E-B92C-ECB119457FBA}" type="slidenum">
              <a:rPr lang="en-US" smtClean="0"/>
              <a:t>82</a:t>
            </a:fld>
            <a:endParaRPr lang="en-US" dirty="0"/>
          </a:p>
        </p:txBody>
      </p:sp>
    </p:spTree>
    <p:extLst>
      <p:ext uri="{BB962C8B-B14F-4D97-AF65-F5344CB8AC3E}">
        <p14:creationId xmlns:p14="http://schemas.microsoft.com/office/powerpoint/2010/main" val="1248150355"/>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Cisco Networking Academy Program</a:t>
            </a:r>
          </a:p>
          <a:p>
            <a:r>
              <a:rPr lang="en-US" dirty="0">
                <a:solidFill>
                  <a:schemeClr val="accent5">
                    <a:lumMod val="40000"/>
                    <a:lumOff val="60000"/>
                  </a:schemeClr>
                </a:solidFill>
              </a:rPr>
              <a:t>Introduction of Networks v7.0 (ITN)</a:t>
            </a:r>
          </a:p>
          <a:p>
            <a:r>
              <a:rPr lang="en-US" dirty="0"/>
              <a:t>Module 13: ICMP</a:t>
            </a: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83</a:t>
            </a:fld>
            <a:endParaRPr lang="en-US" dirty="0"/>
          </a:p>
        </p:txBody>
      </p:sp>
    </p:spTree>
    <p:extLst>
      <p:ext uri="{BB962C8B-B14F-4D97-AF65-F5344CB8AC3E}">
        <p14:creationId xmlns:p14="http://schemas.microsoft.com/office/powerpoint/2010/main" val="278526661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13 – ICMP</a:t>
            </a:r>
          </a:p>
          <a:p>
            <a:pPr>
              <a:lnSpc>
                <a:spcPct val="80000"/>
              </a:lnSpc>
              <a:buFontTx/>
              <a:buNone/>
            </a:pPr>
            <a:r>
              <a:rPr lang="en-US" sz="1200" kern="1200" dirty="0">
                <a:solidFill>
                  <a:schemeClr val="tx1"/>
                </a:solidFill>
                <a:latin typeface="Arial" charset="0"/>
                <a:ea typeface="ＭＳ Ｐゴシック" charset="0"/>
                <a:cs typeface="ＭＳ Ｐゴシック" charset="0"/>
              </a:rPr>
              <a:t>13.1 – ICMP Messages</a:t>
            </a:r>
            <a:endParaRPr lang="en-GB" b="0" dirty="0"/>
          </a:p>
        </p:txBody>
      </p:sp>
      <p:sp>
        <p:nvSpPr>
          <p:cNvPr id="4" name="Slide Number Placeholder 3"/>
          <p:cNvSpPr>
            <a:spLocks noGrp="1"/>
          </p:cNvSpPr>
          <p:nvPr>
            <p:ph type="sldNum" sz="quarter" idx="10"/>
          </p:nvPr>
        </p:nvSpPr>
        <p:spPr/>
        <p:txBody>
          <a:bodyPr/>
          <a:lstStyle/>
          <a:p>
            <a:fld id="{5641018C-6CAF-B84E-B92C-ECB119457FBA}" type="slidenum">
              <a:rPr lang="en-US" smtClean="0"/>
              <a:t>84</a:t>
            </a:fld>
            <a:endParaRPr lang="en-US" dirty="0"/>
          </a:p>
        </p:txBody>
      </p:sp>
    </p:spTree>
    <p:extLst>
      <p:ext uri="{BB962C8B-B14F-4D97-AF65-F5344CB8AC3E}">
        <p14:creationId xmlns:p14="http://schemas.microsoft.com/office/powerpoint/2010/main" val="3294700782"/>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solidFill>
                  <a:prstClr val="black"/>
                </a:solidFill>
              </a:rPr>
              <a:pPr/>
              <a:t>85</a:t>
            </a:fld>
            <a:endParaRPr lang="en-US" altLang="en-US" sz="800" dirty="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13 – ICMP</a:t>
            </a:r>
          </a:p>
          <a:p>
            <a:pPr>
              <a:lnSpc>
                <a:spcPct val="80000"/>
              </a:lnSpc>
              <a:buFontTx/>
              <a:buNone/>
            </a:pPr>
            <a:r>
              <a:rPr lang="en-US" sz="1200" kern="1200" dirty="0">
                <a:solidFill>
                  <a:schemeClr val="tx1"/>
                </a:solidFill>
                <a:latin typeface="Arial" charset="0"/>
                <a:ea typeface="ＭＳ Ｐゴシック" charset="0"/>
                <a:cs typeface="ＭＳ Ｐゴシック" charset="0"/>
              </a:rPr>
              <a:t>13.1 – ICMP Messages</a:t>
            </a:r>
            <a:endParaRPr lang="en-GB" b="0" dirty="0"/>
          </a:p>
          <a:p>
            <a:pPr>
              <a:lnSpc>
                <a:spcPct val="80000"/>
              </a:lnSpc>
              <a:buFontTx/>
              <a:buNone/>
            </a:pPr>
            <a:r>
              <a:rPr lang="en-US" dirty="0"/>
              <a:t>13.1.1 – ICMPv4 and ICMPv6 Messages</a:t>
            </a:r>
          </a:p>
        </p:txBody>
      </p:sp>
    </p:spTree>
    <p:extLst>
      <p:ext uri="{BB962C8B-B14F-4D97-AF65-F5344CB8AC3E}">
        <p14:creationId xmlns:p14="http://schemas.microsoft.com/office/powerpoint/2010/main" val="1815662432"/>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solidFill>
                  <a:prstClr val="black"/>
                </a:solidFill>
              </a:rPr>
              <a:pPr/>
              <a:t>86</a:t>
            </a:fld>
            <a:endParaRPr lang="en-US" altLang="en-US" sz="800" dirty="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13 – ICMP</a:t>
            </a:r>
          </a:p>
          <a:p>
            <a:pPr>
              <a:lnSpc>
                <a:spcPct val="80000"/>
              </a:lnSpc>
              <a:buFontTx/>
              <a:buNone/>
            </a:pPr>
            <a:r>
              <a:rPr lang="en-US" sz="1200" kern="1200" dirty="0">
                <a:solidFill>
                  <a:schemeClr val="tx1"/>
                </a:solidFill>
                <a:latin typeface="Arial" charset="0"/>
                <a:ea typeface="ＭＳ Ｐゴシック" charset="0"/>
                <a:cs typeface="ＭＳ Ｐゴシック" charset="0"/>
              </a:rPr>
              <a:t>13.1 – ICMP Messages</a:t>
            </a:r>
            <a:endParaRPr lang="en-GB" b="0" dirty="0"/>
          </a:p>
          <a:p>
            <a:pPr>
              <a:lnSpc>
                <a:spcPct val="80000"/>
              </a:lnSpc>
              <a:buFontTx/>
              <a:buNone/>
            </a:pPr>
            <a:r>
              <a:rPr lang="en-US" dirty="0"/>
              <a:t>13.1.2 – Host Reachability</a:t>
            </a:r>
          </a:p>
        </p:txBody>
      </p:sp>
    </p:spTree>
    <p:extLst>
      <p:ext uri="{BB962C8B-B14F-4D97-AF65-F5344CB8AC3E}">
        <p14:creationId xmlns:p14="http://schemas.microsoft.com/office/powerpoint/2010/main" val="298243299"/>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solidFill>
                  <a:prstClr val="black"/>
                </a:solidFill>
              </a:rPr>
              <a:pPr/>
              <a:t>87</a:t>
            </a:fld>
            <a:endParaRPr lang="en-US" altLang="en-US" sz="800" dirty="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13 – ICMP</a:t>
            </a:r>
          </a:p>
          <a:p>
            <a:pPr>
              <a:lnSpc>
                <a:spcPct val="80000"/>
              </a:lnSpc>
              <a:buFontTx/>
              <a:buNone/>
            </a:pPr>
            <a:r>
              <a:rPr lang="en-US" sz="1200" kern="1200" dirty="0">
                <a:solidFill>
                  <a:schemeClr val="tx1"/>
                </a:solidFill>
                <a:latin typeface="Arial" charset="0"/>
                <a:ea typeface="ＭＳ Ｐゴシック" charset="0"/>
                <a:cs typeface="ＭＳ Ｐゴシック" charset="0"/>
              </a:rPr>
              <a:t>13.1 – ICMP Messages</a:t>
            </a:r>
            <a:endParaRPr lang="en-GB" b="0" dirty="0"/>
          </a:p>
          <a:p>
            <a:pPr>
              <a:lnSpc>
                <a:spcPct val="80000"/>
              </a:lnSpc>
              <a:buFontTx/>
              <a:buNone/>
            </a:pPr>
            <a:r>
              <a:rPr lang="en-US" dirty="0"/>
              <a:t>13.1.3 – Destination or Service Unreachable</a:t>
            </a:r>
          </a:p>
        </p:txBody>
      </p:sp>
    </p:spTree>
    <p:extLst>
      <p:ext uri="{BB962C8B-B14F-4D97-AF65-F5344CB8AC3E}">
        <p14:creationId xmlns:p14="http://schemas.microsoft.com/office/powerpoint/2010/main" val="671048313"/>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solidFill>
                  <a:prstClr val="black"/>
                </a:solidFill>
              </a:rPr>
              <a:pPr/>
              <a:t>88</a:t>
            </a:fld>
            <a:endParaRPr lang="en-US" altLang="en-US" sz="800" dirty="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13 – ICMP</a:t>
            </a:r>
          </a:p>
          <a:p>
            <a:pPr>
              <a:lnSpc>
                <a:spcPct val="80000"/>
              </a:lnSpc>
              <a:buFontTx/>
              <a:buNone/>
            </a:pPr>
            <a:r>
              <a:rPr lang="en-US" sz="1200" kern="1200" dirty="0">
                <a:solidFill>
                  <a:schemeClr val="tx1"/>
                </a:solidFill>
                <a:latin typeface="Arial" charset="0"/>
                <a:ea typeface="ＭＳ Ｐゴシック" charset="0"/>
                <a:cs typeface="ＭＳ Ｐゴシック" charset="0"/>
              </a:rPr>
              <a:t>13.1 – ICMP Messages</a:t>
            </a:r>
            <a:endParaRPr lang="en-GB" b="0" dirty="0"/>
          </a:p>
          <a:p>
            <a:pPr>
              <a:lnSpc>
                <a:spcPct val="80000"/>
              </a:lnSpc>
              <a:buFontTx/>
              <a:buNone/>
            </a:pPr>
            <a:r>
              <a:rPr lang="en-US" dirty="0"/>
              <a:t>13.1.4 – Time Exceeded</a:t>
            </a:r>
          </a:p>
        </p:txBody>
      </p:sp>
    </p:spTree>
    <p:extLst>
      <p:ext uri="{BB962C8B-B14F-4D97-AF65-F5344CB8AC3E}">
        <p14:creationId xmlns:p14="http://schemas.microsoft.com/office/powerpoint/2010/main" val="1777873461"/>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solidFill>
                  <a:prstClr val="black"/>
                </a:solidFill>
              </a:rPr>
              <a:pPr/>
              <a:t>89</a:t>
            </a:fld>
            <a:endParaRPr lang="en-US" altLang="en-US" sz="800" dirty="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13 – ICMP</a:t>
            </a:r>
          </a:p>
          <a:p>
            <a:pPr>
              <a:lnSpc>
                <a:spcPct val="80000"/>
              </a:lnSpc>
              <a:buFontTx/>
              <a:buNone/>
            </a:pPr>
            <a:r>
              <a:rPr lang="en-US" sz="1200" kern="1200" dirty="0">
                <a:solidFill>
                  <a:schemeClr val="tx1"/>
                </a:solidFill>
                <a:latin typeface="Arial" charset="0"/>
                <a:ea typeface="ＭＳ Ｐゴシック" charset="0"/>
                <a:cs typeface="ＭＳ Ｐゴシック" charset="0"/>
              </a:rPr>
              <a:t>13.1 – ICMP Messages</a:t>
            </a:r>
            <a:endParaRPr lang="en-GB" b="0" dirty="0"/>
          </a:p>
          <a:p>
            <a:pPr>
              <a:lnSpc>
                <a:spcPct val="80000"/>
              </a:lnSpc>
              <a:buFontTx/>
              <a:buNone/>
            </a:pPr>
            <a:r>
              <a:rPr lang="en-US" dirty="0"/>
              <a:t>13.1.5 – ICMPv6 Messages</a:t>
            </a:r>
          </a:p>
        </p:txBody>
      </p:sp>
    </p:spTree>
    <p:extLst>
      <p:ext uri="{BB962C8B-B14F-4D97-AF65-F5344CB8AC3E}">
        <p14:creationId xmlns:p14="http://schemas.microsoft.com/office/powerpoint/2010/main" val="16799808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11 – IPv4 Addressing</a:t>
            </a:r>
          </a:p>
          <a:p>
            <a:r>
              <a:rPr lang="en-CA" dirty="0"/>
              <a:t>11.2 – IPv4 Unicast, Broadcast, and Multicast</a:t>
            </a:r>
          </a:p>
          <a:p>
            <a:r>
              <a:rPr lang="en-US" dirty="0"/>
              <a:t>11.2.2 – Broadcast</a:t>
            </a:r>
          </a:p>
        </p:txBody>
      </p:sp>
      <p:sp>
        <p:nvSpPr>
          <p:cNvPr id="4" name="Slide Number Placeholder 3"/>
          <p:cNvSpPr>
            <a:spLocks noGrp="1"/>
          </p:cNvSpPr>
          <p:nvPr>
            <p:ph type="sldNum" sz="quarter" idx="5"/>
          </p:nvPr>
        </p:nvSpPr>
        <p:spPr/>
        <p:txBody>
          <a:bodyPr/>
          <a:lstStyle/>
          <a:p>
            <a:fld id="{5641018C-6CAF-B84E-B92C-ECB119457FBA}" type="slidenum">
              <a:rPr lang="en-US" smtClean="0"/>
              <a:t>9</a:t>
            </a:fld>
            <a:endParaRPr lang="en-US" dirty="0"/>
          </a:p>
        </p:txBody>
      </p:sp>
    </p:spTree>
    <p:extLst>
      <p:ext uri="{BB962C8B-B14F-4D97-AF65-F5344CB8AC3E}">
        <p14:creationId xmlns:p14="http://schemas.microsoft.com/office/powerpoint/2010/main" val="3019084668"/>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solidFill>
                  <a:prstClr val="black"/>
                </a:solidFill>
              </a:rPr>
              <a:pPr/>
              <a:t>90</a:t>
            </a:fld>
            <a:endParaRPr lang="en-US" altLang="en-US" sz="800" dirty="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13 – ICMP</a:t>
            </a:r>
          </a:p>
          <a:p>
            <a:pPr>
              <a:lnSpc>
                <a:spcPct val="80000"/>
              </a:lnSpc>
              <a:buFontTx/>
              <a:buNone/>
            </a:pPr>
            <a:r>
              <a:rPr lang="en-US" sz="1200" kern="1200" dirty="0">
                <a:solidFill>
                  <a:schemeClr val="tx1"/>
                </a:solidFill>
                <a:latin typeface="Arial" charset="0"/>
                <a:ea typeface="ＭＳ Ｐゴシック" charset="0"/>
                <a:cs typeface="ＭＳ Ｐゴシック" charset="0"/>
              </a:rPr>
              <a:t>13.1 – ICMP Messages</a:t>
            </a:r>
            <a:endParaRPr lang="en-GB" b="0" dirty="0"/>
          </a:p>
          <a:p>
            <a:pPr>
              <a:lnSpc>
                <a:spcPct val="80000"/>
              </a:lnSpc>
              <a:buFontTx/>
              <a:buNone/>
            </a:pPr>
            <a:r>
              <a:rPr lang="en-US" dirty="0"/>
              <a:t>13.1.5 – ICMPv6 Messages (Cont.)</a:t>
            </a:r>
          </a:p>
        </p:txBody>
      </p:sp>
    </p:spTree>
    <p:extLst>
      <p:ext uri="{BB962C8B-B14F-4D97-AF65-F5344CB8AC3E}">
        <p14:creationId xmlns:p14="http://schemas.microsoft.com/office/powerpoint/2010/main" val="3392635603"/>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solidFill>
                  <a:prstClr val="black"/>
                </a:solidFill>
              </a:rPr>
              <a:pPr/>
              <a:t>91</a:t>
            </a:fld>
            <a:endParaRPr lang="en-US" altLang="en-US" sz="800" dirty="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13 – ICMP</a:t>
            </a:r>
          </a:p>
          <a:p>
            <a:pPr>
              <a:lnSpc>
                <a:spcPct val="80000"/>
              </a:lnSpc>
              <a:buFontTx/>
              <a:buNone/>
            </a:pPr>
            <a:r>
              <a:rPr lang="en-US" sz="1200" kern="1200" dirty="0">
                <a:solidFill>
                  <a:schemeClr val="tx1"/>
                </a:solidFill>
                <a:latin typeface="Arial" charset="0"/>
                <a:ea typeface="ＭＳ Ｐゴシック" charset="0"/>
                <a:cs typeface="ＭＳ Ｐゴシック" charset="0"/>
              </a:rPr>
              <a:t>13.1 – ICMP Messages</a:t>
            </a:r>
            <a:endParaRPr lang="en-GB" b="0" dirty="0"/>
          </a:p>
          <a:p>
            <a:pPr>
              <a:lnSpc>
                <a:spcPct val="80000"/>
              </a:lnSpc>
              <a:buFontTx/>
              <a:buNone/>
            </a:pPr>
            <a:r>
              <a:rPr lang="en-US" dirty="0"/>
              <a:t>13.1.5 – ICMPv6 Messages (Cont.)</a:t>
            </a:r>
          </a:p>
        </p:txBody>
      </p:sp>
    </p:spTree>
    <p:extLst>
      <p:ext uri="{BB962C8B-B14F-4D97-AF65-F5344CB8AC3E}">
        <p14:creationId xmlns:p14="http://schemas.microsoft.com/office/powerpoint/2010/main" val="1723927011"/>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solidFill>
                  <a:prstClr val="black"/>
                </a:solidFill>
              </a:rPr>
              <a:pPr/>
              <a:t>92</a:t>
            </a:fld>
            <a:endParaRPr lang="en-US" altLang="en-US" sz="800" dirty="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13 – ICMP</a:t>
            </a:r>
          </a:p>
          <a:p>
            <a:pPr>
              <a:lnSpc>
                <a:spcPct val="80000"/>
              </a:lnSpc>
              <a:buFontTx/>
              <a:buNone/>
            </a:pPr>
            <a:r>
              <a:rPr lang="en-US" sz="1200" kern="1200" dirty="0">
                <a:solidFill>
                  <a:schemeClr val="tx1"/>
                </a:solidFill>
                <a:latin typeface="Arial" charset="0"/>
                <a:ea typeface="ＭＳ Ｐゴシック" charset="0"/>
                <a:cs typeface="ＭＳ Ｐゴシック" charset="0"/>
              </a:rPr>
              <a:t>13.1 – ICMP Messages</a:t>
            </a:r>
            <a:endParaRPr lang="en-GB" b="0" dirty="0"/>
          </a:p>
          <a:p>
            <a:pPr>
              <a:lnSpc>
                <a:spcPct val="80000"/>
              </a:lnSpc>
              <a:buFontTx/>
              <a:buNone/>
            </a:pPr>
            <a:r>
              <a:rPr lang="en-US" dirty="0"/>
              <a:t>13.1.5 – ICMPv6 Messages (Cont.)</a:t>
            </a:r>
          </a:p>
        </p:txBody>
      </p:sp>
    </p:spTree>
    <p:extLst>
      <p:ext uri="{BB962C8B-B14F-4D97-AF65-F5344CB8AC3E}">
        <p14:creationId xmlns:p14="http://schemas.microsoft.com/office/powerpoint/2010/main" val="3390134559"/>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solidFill>
                  <a:prstClr val="black"/>
                </a:solidFill>
              </a:rPr>
              <a:pPr/>
              <a:t>93</a:t>
            </a:fld>
            <a:endParaRPr lang="en-US" altLang="en-US" sz="800" dirty="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13 – ICMP</a:t>
            </a:r>
          </a:p>
          <a:p>
            <a:pPr>
              <a:lnSpc>
                <a:spcPct val="80000"/>
              </a:lnSpc>
              <a:buFontTx/>
              <a:buNone/>
            </a:pPr>
            <a:r>
              <a:rPr lang="en-US" sz="1200" kern="1200" dirty="0">
                <a:solidFill>
                  <a:schemeClr val="tx1"/>
                </a:solidFill>
                <a:latin typeface="Arial" charset="0"/>
                <a:ea typeface="ＭＳ Ｐゴシック" charset="0"/>
                <a:cs typeface="ＭＳ Ｐゴシック" charset="0"/>
              </a:rPr>
              <a:t>13.1 – ICMP Messages</a:t>
            </a:r>
            <a:endParaRPr lang="en-GB" b="0" dirty="0"/>
          </a:p>
          <a:p>
            <a:pPr>
              <a:lnSpc>
                <a:spcPct val="80000"/>
              </a:lnSpc>
              <a:buFontTx/>
              <a:buNone/>
            </a:pPr>
            <a:r>
              <a:rPr lang="en-US" dirty="0"/>
              <a:t>13.1.5 – ICMPv6 Messages</a:t>
            </a:r>
          </a:p>
          <a:p>
            <a:pPr>
              <a:lnSpc>
                <a:spcPct val="80000"/>
              </a:lnSpc>
              <a:buFontTx/>
              <a:buNone/>
            </a:pPr>
            <a:r>
              <a:rPr lang="en-US" dirty="0"/>
              <a:t>13.1.6 – Check Your Understanding – ICMP Messages</a:t>
            </a:r>
          </a:p>
        </p:txBody>
      </p:sp>
    </p:spTree>
    <p:extLst>
      <p:ext uri="{BB962C8B-B14F-4D97-AF65-F5344CB8AC3E}">
        <p14:creationId xmlns:p14="http://schemas.microsoft.com/office/powerpoint/2010/main" val="4189568922"/>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13 – ICMP</a:t>
            </a:r>
          </a:p>
          <a:p>
            <a:pPr>
              <a:lnSpc>
                <a:spcPct val="80000"/>
              </a:lnSpc>
              <a:buFontTx/>
              <a:buNone/>
            </a:pPr>
            <a:r>
              <a:rPr lang="en-US" sz="1200" kern="1200" dirty="0">
                <a:solidFill>
                  <a:schemeClr val="tx1"/>
                </a:solidFill>
                <a:latin typeface="Arial" charset="0"/>
                <a:ea typeface="ＭＳ Ｐゴシック" charset="0"/>
                <a:cs typeface="ＭＳ Ｐゴシック" charset="0"/>
              </a:rPr>
              <a:t>13.2 – Ping and Traceroute Tests</a:t>
            </a:r>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94</a:t>
            </a:fld>
            <a:endParaRPr lang="en-US" dirty="0">
              <a:solidFill>
                <a:prstClr val="black"/>
              </a:solidFill>
            </a:endParaRPr>
          </a:p>
        </p:txBody>
      </p:sp>
    </p:spTree>
    <p:extLst>
      <p:ext uri="{BB962C8B-B14F-4D97-AF65-F5344CB8AC3E}">
        <p14:creationId xmlns:p14="http://schemas.microsoft.com/office/powerpoint/2010/main" val="2294457645"/>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solidFill>
                  <a:prstClr val="black"/>
                </a:solidFill>
              </a:rPr>
              <a:pPr/>
              <a:t>95</a:t>
            </a:fld>
            <a:endParaRPr lang="en-US" altLang="en-US" sz="800" dirty="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13 – ICMP</a:t>
            </a:r>
          </a:p>
          <a:p>
            <a:pPr>
              <a:lnSpc>
                <a:spcPct val="80000"/>
              </a:lnSpc>
              <a:buFontTx/>
              <a:buNone/>
            </a:pPr>
            <a:r>
              <a:rPr lang="en-US" sz="1200" kern="1200" dirty="0">
                <a:solidFill>
                  <a:schemeClr val="tx1"/>
                </a:solidFill>
                <a:latin typeface="Arial" charset="0"/>
                <a:ea typeface="ＭＳ Ｐゴシック" charset="0"/>
                <a:cs typeface="ＭＳ Ｐゴシック" charset="0"/>
              </a:rPr>
              <a:t>13.2 – Ping and Traceroute Tests</a:t>
            </a:r>
          </a:p>
          <a:p>
            <a:pPr>
              <a:lnSpc>
                <a:spcPct val="80000"/>
              </a:lnSpc>
              <a:buFontTx/>
              <a:buNone/>
            </a:pPr>
            <a:r>
              <a:rPr lang="en-US" sz="1200" b="0" kern="1200" dirty="0">
                <a:solidFill>
                  <a:schemeClr val="tx1"/>
                </a:solidFill>
                <a:latin typeface="Arial" charset="0"/>
                <a:ea typeface="ＭＳ Ｐゴシック" charset="0"/>
              </a:rPr>
              <a:t>13.2.1 – Ping – Test Connectivity</a:t>
            </a:r>
            <a:endParaRPr lang="en-GB" b="0" dirty="0"/>
          </a:p>
          <a:p>
            <a:pPr>
              <a:lnSpc>
                <a:spcPct val="80000"/>
              </a:lnSpc>
              <a:buFontTx/>
              <a:buNone/>
            </a:pPr>
            <a:endParaRPr lang="en-US" dirty="0"/>
          </a:p>
        </p:txBody>
      </p:sp>
    </p:spTree>
    <p:extLst>
      <p:ext uri="{BB962C8B-B14F-4D97-AF65-F5344CB8AC3E}">
        <p14:creationId xmlns:p14="http://schemas.microsoft.com/office/powerpoint/2010/main" val="90469994"/>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solidFill>
                  <a:prstClr val="black"/>
                </a:solidFill>
              </a:rPr>
              <a:pPr/>
              <a:t>96</a:t>
            </a:fld>
            <a:endParaRPr lang="en-US" altLang="en-US" sz="800" dirty="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13 – ICMP</a:t>
            </a:r>
          </a:p>
          <a:p>
            <a:pPr>
              <a:lnSpc>
                <a:spcPct val="80000"/>
              </a:lnSpc>
              <a:buFontTx/>
              <a:buNone/>
            </a:pPr>
            <a:r>
              <a:rPr lang="en-US" sz="1200" kern="1200" dirty="0">
                <a:solidFill>
                  <a:schemeClr val="tx1"/>
                </a:solidFill>
                <a:latin typeface="Arial" charset="0"/>
                <a:ea typeface="ＭＳ Ｐゴシック" charset="0"/>
                <a:cs typeface="ＭＳ Ｐゴシック" charset="0"/>
              </a:rPr>
              <a:t>13.2 – Ping and Traceroute Tests</a:t>
            </a:r>
          </a:p>
          <a:p>
            <a:pPr>
              <a:lnSpc>
                <a:spcPct val="80000"/>
              </a:lnSpc>
              <a:buFontTx/>
              <a:buNone/>
            </a:pPr>
            <a:r>
              <a:rPr lang="en-US" sz="1200" b="0" kern="1200" dirty="0">
                <a:solidFill>
                  <a:schemeClr val="tx1"/>
                </a:solidFill>
                <a:latin typeface="Arial" charset="0"/>
                <a:ea typeface="ＭＳ Ｐゴシック" charset="0"/>
              </a:rPr>
              <a:t>13.2.2 – Ping the Loopback</a:t>
            </a:r>
            <a:endParaRPr lang="en-US" dirty="0"/>
          </a:p>
        </p:txBody>
      </p:sp>
    </p:spTree>
    <p:extLst>
      <p:ext uri="{BB962C8B-B14F-4D97-AF65-F5344CB8AC3E}">
        <p14:creationId xmlns:p14="http://schemas.microsoft.com/office/powerpoint/2010/main" val="463181911"/>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97</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13 – ICMP</a:t>
            </a:r>
          </a:p>
          <a:p>
            <a:pPr>
              <a:lnSpc>
                <a:spcPct val="80000"/>
              </a:lnSpc>
              <a:buFontTx/>
              <a:buNone/>
            </a:pPr>
            <a:r>
              <a:rPr lang="en-US" sz="1200" kern="1200" dirty="0">
                <a:solidFill>
                  <a:schemeClr val="tx1"/>
                </a:solidFill>
                <a:latin typeface="Arial" charset="0"/>
                <a:ea typeface="ＭＳ Ｐゴシック" charset="0"/>
                <a:cs typeface="ＭＳ Ｐゴシック" charset="0"/>
              </a:rPr>
              <a:t>13.2 – Ping and Traceroute Tests</a:t>
            </a:r>
          </a:p>
          <a:p>
            <a:pPr>
              <a:lnSpc>
                <a:spcPct val="80000"/>
              </a:lnSpc>
              <a:buFontTx/>
              <a:buNone/>
            </a:pPr>
            <a:r>
              <a:rPr lang="en-US" sz="1200" b="0" kern="1200" dirty="0">
                <a:solidFill>
                  <a:schemeClr val="tx1"/>
                </a:solidFill>
                <a:latin typeface="Arial" charset="0"/>
                <a:ea typeface="ＭＳ Ｐゴシック" charset="0"/>
              </a:rPr>
              <a:t>13.2.3 – Ping the Default Gateway</a:t>
            </a:r>
            <a:endParaRPr lang="en-GB" b="0" dirty="0"/>
          </a:p>
        </p:txBody>
      </p:sp>
    </p:spTree>
    <p:extLst>
      <p:ext uri="{BB962C8B-B14F-4D97-AF65-F5344CB8AC3E}">
        <p14:creationId xmlns:p14="http://schemas.microsoft.com/office/powerpoint/2010/main" val="58599470"/>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13 – ICMP</a:t>
            </a:r>
          </a:p>
          <a:p>
            <a:pPr>
              <a:lnSpc>
                <a:spcPct val="80000"/>
              </a:lnSpc>
              <a:buFontTx/>
              <a:buNone/>
            </a:pPr>
            <a:r>
              <a:rPr lang="en-US" sz="1200" kern="1200" dirty="0">
                <a:solidFill>
                  <a:schemeClr val="tx1"/>
                </a:solidFill>
                <a:latin typeface="Arial" charset="0"/>
                <a:ea typeface="ＭＳ Ｐゴシック" charset="0"/>
                <a:cs typeface="ＭＳ Ｐゴシック" charset="0"/>
              </a:rPr>
              <a:t>13.2 – Ping and Traceroute Tests</a:t>
            </a:r>
          </a:p>
          <a:p>
            <a:pPr>
              <a:lnSpc>
                <a:spcPct val="80000"/>
              </a:lnSpc>
              <a:buFontTx/>
              <a:buNone/>
            </a:pPr>
            <a:r>
              <a:rPr lang="en-US" sz="1200" b="0" kern="1200" dirty="0">
                <a:solidFill>
                  <a:schemeClr val="tx1"/>
                </a:solidFill>
                <a:latin typeface="Arial" charset="0"/>
                <a:ea typeface="ＭＳ Ｐゴシック" charset="0"/>
              </a:rPr>
              <a:t>13.2.4 – Ping a Remote Host</a:t>
            </a:r>
            <a:endParaRPr lang="en-GB" b="0"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98</a:t>
            </a:fld>
            <a:endParaRPr lang="en-US" dirty="0">
              <a:solidFill>
                <a:prstClr val="black"/>
              </a:solidFill>
            </a:endParaRPr>
          </a:p>
        </p:txBody>
      </p:sp>
    </p:spTree>
    <p:extLst>
      <p:ext uri="{BB962C8B-B14F-4D97-AF65-F5344CB8AC3E}">
        <p14:creationId xmlns:p14="http://schemas.microsoft.com/office/powerpoint/2010/main" val="1660114678"/>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13 – ICMP</a:t>
            </a:r>
          </a:p>
          <a:p>
            <a:pPr>
              <a:lnSpc>
                <a:spcPct val="80000"/>
              </a:lnSpc>
              <a:buFontTx/>
              <a:buNone/>
            </a:pPr>
            <a:r>
              <a:rPr lang="en-US" sz="1200" kern="1200" dirty="0">
                <a:solidFill>
                  <a:schemeClr val="tx1"/>
                </a:solidFill>
                <a:latin typeface="Arial" charset="0"/>
                <a:ea typeface="ＭＳ Ｐゴシック" charset="0"/>
                <a:cs typeface="ＭＳ Ｐゴシック" charset="0"/>
              </a:rPr>
              <a:t>13.2 – Ping and Traceroute Tests</a:t>
            </a:r>
          </a:p>
          <a:p>
            <a:pPr>
              <a:lnSpc>
                <a:spcPct val="80000"/>
              </a:lnSpc>
              <a:buFontTx/>
              <a:buNone/>
            </a:pPr>
            <a:r>
              <a:rPr lang="en-US" sz="1200" b="0" kern="1200" dirty="0">
                <a:solidFill>
                  <a:schemeClr val="tx1"/>
                </a:solidFill>
                <a:latin typeface="Arial" charset="0"/>
                <a:ea typeface="ＭＳ Ｐゴシック" charset="0"/>
              </a:rPr>
              <a:t>13.2.5 – Traceroute – Test the Path</a:t>
            </a:r>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99</a:t>
            </a:fld>
            <a:endParaRPr lang="en-US" dirty="0">
              <a:solidFill>
                <a:prstClr val="black"/>
              </a:solidFill>
            </a:endParaRPr>
          </a:p>
        </p:txBody>
      </p:sp>
    </p:spTree>
    <p:extLst>
      <p:ext uri="{BB962C8B-B14F-4D97-AF65-F5344CB8AC3E}">
        <p14:creationId xmlns:p14="http://schemas.microsoft.com/office/powerpoint/2010/main" val="64543360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3_Title Slide-animated gradient">
    <p:bg>
      <p:bgPr>
        <a:solidFill>
          <a:schemeClr val="accent5"/>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5"/>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a:t>Click to edit Master subtitle style</a:t>
            </a:r>
            <a:endParaRPr lang="en-US" dirty="0"/>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bg2"/>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a:t>Click to edit Master text styles</a:t>
            </a:r>
          </a:p>
        </p:txBody>
      </p:sp>
      <p:sp>
        <p:nvSpPr>
          <p:cNvPr id="2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rgbClr val="38C6F4"/>
                </a:solidFill>
                <a:latin typeface="+mj-lt"/>
                <a:cs typeface="CiscoSans Thin"/>
              </a:defRPr>
            </a:lvl1pPr>
          </a:lstStyle>
          <a:p>
            <a:r>
              <a:rPr lang="en-US"/>
              <a:t>Click to edit Master title style</a:t>
            </a:r>
            <a:endParaRPr lang="en-US" dirty="0"/>
          </a:p>
        </p:txBody>
      </p:sp>
      <p:grpSp>
        <p:nvGrpSpPr>
          <p:cNvPr id="6" name="Group 4"/>
          <p:cNvGrpSpPr>
            <a:grpSpLocks noChangeAspect="1"/>
          </p:cNvGrpSpPr>
          <p:nvPr userDrawn="1"/>
        </p:nvGrpSpPr>
        <p:grpSpPr bwMode="auto">
          <a:xfrm>
            <a:off x="492125" y="395288"/>
            <a:ext cx="796924" cy="423863"/>
            <a:chOff x="310" y="249"/>
            <a:chExt cx="502" cy="267"/>
          </a:xfrm>
          <a:solidFill>
            <a:schemeClr val="accent5"/>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086725553"/>
      </p:ext>
    </p:extLst>
  </p:cSld>
  <p:clrMapOvr>
    <a:masterClrMapping/>
  </p:clrMapOvr>
  <p:transition spd="slow">
    <p:wipe/>
  </p:transition>
  <p:extLst>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1_Closing Slide">
    <p:bg>
      <p:bgPr>
        <a:solidFill>
          <a:schemeClr val="accent5"/>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1"/>
            <a:ext cx="9143999" cy="5165874"/>
          </a:xfrm>
          <a:prstGeom prst="rect">
            <a:avLst/>
          </a:prstGeom>
        </p:spPr>
      </p:pic>
      <p:grpSp>
        <p:nvGrpSpPr>
          <p:cNvPr id="4" name="Group 4"/>
          <p:cNvGrpSpPr>
            <a:grpSpLocks noChangeAspect="1"/>
          </p:cNvGrpSpPr>
          <p:nvPr userDrawn="1"/>
        </p:nvGrpSpPr>
        <p:grpSpPr bwMode="auto">
          <a:xfrm>
            <a:off x="3746294" y="2129856"/>
            <a:ext cx="1617944" cy="860542"/>
            <a:chOff x="310" y="249"/>
            <a:chExt cx="502" cy="267"/>
          </a:xfrm>
          <a:solidFill>
            <a:schemeClr val="accent5"/>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198843304"/>
      </p:ext>
    </p:extLst>
  </p:cSld>
  <p:clrMapOvr>
    <a:masterClrMapping/>
  </p:clrMapOvr>
  <p:transition spd="slow">
    <p:wip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Closing Slide">
    <p:bg>
      <p:bgPr>
        <a:solidFill>
          <a:schemeClr val="accent5"/>
        </a:solidFill>
        <a:effectLst/>
      </p:bgPr>
    </p:bg>
    <p:spTree>
      <p:nvGrpSpPr>
        <p:cNvPr id="1" name=""/>
        <p:cNvGrpSpPr/>
        <p:nvPr/>
      </p:nvGrpSpPr>
      <p:grpSpPr>
        <a:xfrm>
          <a:off x="0" y="0"/>
          <a:ext cx="0" cy="0"/>
          <a:chOff x="0" y="0"/>
          <a:chExt cx="0" cy="0"/>
        </a:xfrm>
      </p:grpSpPr>
      <p:sp>
        <p:nvSpPr>
          <p:cNvPr id="3" name="Rectangle 2"/>
          <p:cNvSpPr/>
          <p:nvPr userDrawn="1"/>
        </p:nvSpPr>
        <p:spPr>
          <a:xfrm>
            <a:off x="0" y="0"/>
            <a:ext cx="9144000" cy="5143500"/>
          </a:xfrm>
          <a:prstGeom prst="rect">
            <a:avLst/>
          </a:prstGeom>
          <a:solidFill>
            <a:srgbClr val="00394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 name="Group 4"/>
          <p:cNvGrpSpPr>
            <a:grpSpLocks noChangeAspect="1"/>
          </p:cNvGrpSpPr>
          <p:nvPr userDrawn="1"/>
        </p:nvGrpSpPr>
        <p:grpSpPr bwMode="auto">
          <a:xfrm>
            <a:off x="3746294" y="2129856"/>
            <a:ext cx="1617944" cy="860542"/>
            <a:chOff x="310" y="249"/>
            <a:chExt cx="502" cy="267"/>
          </a:xfrm>
          <a:solidFill>
            <a:schemeClr val="accent5"/>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47974899"/>
      </p:ext>
    </p:extLst>
  </p:cSld>
  <p:clrMapOvr>
    <a:masterClrMapping/>
  </p:clrMapOvr>
  <p:transition spd="slow">
    <p:wip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3_Closing Slide">
    <p:bg>
      <p:bgPr>
        <a:solidFill>
          <a:schemeClr val="accent5"/>
        </a:solidFill>
        <a:effectLst/>
      </p:bgPr>
    </p:bg>
    <p:spTree>
      <p:nvGrpSpPr>
        <p:cNvPr id="1" name=""/>
        <p:cNvGrpSpPr/>
        <p:nvPr/>
      </p:nvGrpSpPr>
      <p:grpSpPr>
        <a:xfrm>
          <a:off x="0" y="0"/>
          <a:ext cx="0" cy="0"/>
          <a:chOff x="0" y="0"/>
          <a:chExt cx="0" cy="0"/>
        </a:xfrm>
      </p:grpSpPr>
      <p:grpSp>
        <p:nvGrpSpPr>
          <p:cNvPr id="4" name="Group 4"/>
          <p:cNvGrpSpPr>
            <a:grpSpLocks noChangeAspect="1"/>
          </p:cNvGrpSpPr>
          <p:nvPr userDrawn="1"/>
        </p:nvGrpSpPr>
        <p:grpSpPr bwMode="auto">
          <a:xfrm>
            <a:off x="3746294" y="2129856"/>
            <a:ext cx="1617944" cy="860542"/>
            <a:chOff x="310" y="249"/>
            <a:chExt cx="502" cy="267"/>
          </a:xfrm>
          <a:solidFill>
            <a:schemeClr val="accent1">
              <a:lumMod val="75000"/>
            </a:schemeClr>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851544963"/>
      </p:ext>
    </p:extLst>
  </p:cSld>
  <p:clrMapOvr>
    <a:masterClrMapping/>
  </p:clrMapOvr>
  <p:transition spd="slow">
    <p:wip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Slide Number Placeholder 6"/>
          <p:cNvSpPr>
            <a:spLocks noGrp="1"/>
          </p:cNvSpPr>
          <p:nvPr>
            <p:ph type="sldNum" sz="quarter" idx="4"/>
          </p:nvPr>
        </p:nvSpPr>
        <p:spPr>
          <a:xfrm>
            <a:off x="8473441" y="4954263"/>
            <a:ext cx="676910" cy="189238"/>
          </a:xfrm>
          <a:prstGeom prst="rect">
            <a:avLst/>
          </a:prstGeom>
        </p:spPr>
        <p:txBody>
          <a:bodyPr vert="horz" lIns="91440" tIns="45720" rIns="91440" bIns="45720" rtlCol="0" anchor="ctr"/>
          <a:lstStyle>
            <a:lvl1pPr algn="r">
              <a:defRPr sz="525">
                <a:solidFill>
                  <a:schemeClr val="tx2"/>
                </a:solidFill>
              </a:defRPr>
            </a:lvl1pPr>
          </a:lstStyle>
          <a:p>
            <a:pPr defTabSz="385763">
              <a:defRPr/>
            </a:pPr>
            <a:fld id="{2F5CCB13-0A32-4557-88E9-079F0C330695}" type="slidenum">
              <a:rPr lang="en-US" kern="0" smtClean="0">
                <a:solidFill>
                  <a:srgbClr val="595959"/>
                </a:solidFill>
              </a:rPr>
              <a:pPr defTabSz="385763">
                <a:defRPr/>
              </a:pPr>
              <a:t>‹#›</a:t>
            </a:fld>
            <a:endParaRPr lang="en-US" kern="0" dirty="0">
              <a:solidFill>
                <a:srgbClr val="595959"/>
              </a:solidFill>
            </a:endParaRPr>
          </a:p>
        </p:txBody>
      </p:sp>
      <p:sp>
        <p:nvSpPr>
          <p:cNvPr id="5" name="Rectangle 3"/>
          <p:cNvSpPr>
            <a:spLocks noGrp="1" noChangeArrowheads="1"/>
          </p:cNvSpPr>
          <p:nvPr>
            <p:ph idx="1"/>
          </p:nvPr>
        </p:nvSpPr>
        <p:spPr bwMode="auto">
          <a:xfrm>
            <a:off x="144065" y="798944"/>
            <a:ext cx="8853286" cy="4155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nSpc>
                <a:spcPct val="100000"/>
              </a:lnSpc>
              <a:spcBef>
                <a:spcPts val="600"/>
              </a:spcBef>
              <a:spcAft>
                <a:spcPts val="600"/>
              </a:spcAft>
              <a:buFont typeface="Wingdings" panose="05000000000000000000" pitchFamily="2" charset="2"/>
              <a:buChar char="§"/>
              <a:defRPr>
                <a:solidFill>
                  <a:srgbClr val="000000"/>
                </a:solidFill>
              </a:defRPr>
            </a:lvl1pPr>
            <a:lvl2pPr>
              <a:lnSpc>
                <a:spcPct val="100000"/>
              </a:lnSpc>
              <a:spcBef>
                <a:spcPts val="300"/>
              </a:spcBef>
              <a:spcAft>
                <a:spcPts val="300"/>
              </a:spcAft>
              <a:defRPr>
                <a:solidFill>
                  <a:srgbClr val="000000"/>
                </a:solidFill>
              </a:defRPr>
            </a:lvl2pPr>
            <a:lvl3pPr>
              <a:lnSpc>
                <a:spcPct val="100000"/>
              </a:lnSpc>
              <a:spcBef>
                <a:spcPts val="300"/>
              </a:spcBef>
              <a:spcAft>
                <a:spcPts val="300"/>
              </a:spcAft>
              <a:defRPr>
                <a:solidFill>
                  <a:srgbClr val="000000"/>
                </a:solidFill>
              </a:defRPr>
            </a:lvl3pPr>
            <a:lvl4pPr>
              <a:lnSpc>
                <a:spcPct val="100000"/>
              </a:lnSpc>
              <a:spcBef>
                <a:spcPts val="300"/>
              </a:spcBef>
              <a:spcAft>
                <a:spcPts val="300"/>
              </a:spcAft>
              <a:defRPr>
                <a:solidFill>
                  <a:srgbClr val="000000"/>
                </a:solidFill>
              </a:defRPr>
            </a:lvl4pPr>
          </a:lstStyle>
          <a:p>
            <a:pPr lvl="0"/>
            <a:r>
              <a:rPr lang="en-US">
                <a:sym typeface="Arial" pitchFamily="34" charset="0"/>
              </a:rPr>
              <a:t>Click to edit Master text styles</a:t>
            </a:r>
          </a:p>
          <a:p>
            <a:pPr lvl="1"/>
            <a:r>
              <a:rPr lang="en-US">
                <a:sym typeface="Arial" pitchFamily="34" charset="0"/>
              </a:rPr>
              <a:t>Second level</a:t>
            </a:r>
          </a:p>
          <a:p>
            <a:pPr lvl="2"/>
            <a:r>
              <a:rPr lang="en-US">
                <a:sym typeface="Arial" pitchFamily="34" charset="0"/>
              </a:rPr>
              <a:t>Third level</a:t>
            </a:r>
          </a:p>
          <a:p>
            <a:pPr lvl="3"/>
            <a:r>
              <a:rPr lang="en-US">
                <a:sym typeface="Arial" pitchFamily="34" charset="0"/>
              </a:rPr>
              <a:t>Fourth level</a:t>
            </a:r>
          </a:p>
        </p:txBody>
      </p:sp>
      <p:sp>
        <p:nvSpPr>
          <p:cNvPr id="6" name="Rectangle 2"/>
          <p:cNvSpPr>
            <a:spLocks noGrp="1" noChangeArrowheads="1"/>
          </p:cNvSpPr>
          <p:nvPr>
            <p:ph type="title"/>
          </p:nvPr>
        </p:nvSpPr>
        <p:spPr bwMode="auto">
          <a:xfrm>
            <a:off x="1" y="41393"/>
            <a:ext cx="9144000" cy="757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nSpc>
                <a:spcPct val="100000"/>
              </a:lnSpc>
              <a:defRPr sz="2400"/>
            </a:lvl1pPr>
          </a:lstStyle>
          <a:p>
            <a:pPr lvl="0"/>
            <a:r>
              <a:rPr lang="en-US">
                <a:sym typeface="Arial" pitchFamily="34" charset="0"/>
              </a:rPr>
              <a:t>Click to edit Master title style</a:t>
            </a:r>
            <a:endParaRPr lang="en-US" dirty="0">
              <a:sym typeface="Arial" pitchFamily="34" charset="0"/>
            </a:endParaRPr>
          </a:p>
        </p:txBody>
      </p:sp>
    </p:spTree>
    <p:extLst>
      <p:ext uri="{BB962C8B-B14F-4D97-AF65-F5344CB8AC3E}">
        <p14:creationId xmlns:p14="http://schemas.microsoft.com/office/powerpoint/2010/main" val="2257996623"/>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992501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5_Title Slide-animated gradient">
    <p:bg>
      <p:bgPr>
        <a:solidFill>
          <a:schemeClr val="accent5"/>
        </a:solidFill>
        <a:effectLst/>
      </p:bgPr>
    </p:bg>
    <p:spTree>
      <p:nvGrpSpPr>
        <p:cNvPr id="1" name=""/>
        <p:cNvGrpSpPr/>
        <p:nvPr/>
      </p:nvGrpSpPr>
      <p:grpSpPr>
        <a:xfrm>
          <a:off x="0" y="0"/>
          <a:ext cx="0" cy="0"/>
          <a:chOff x="0" y="0"/>
          <a:chExt cx="0" cy="0"/>
        </a:xfrm>
      </p:grpSpPr>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1"/>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a:t>Click to edit Master subtitle style</a:t>
            </a:r>
            <a:endParaRPr lang="en-US" dirty="0"/>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1"/>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1"/>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grpSp>
        <p:nvGrpSpPr>
          <p:cNvPr id="6" name="Group 4"/>
          <p:cNvGrpSpPr>
            <a:grpSpLocks noChangeAspect="1"/>
          </p:cNvGrpSpPr>
          <p:nvPr userDrawn="1"/>
        </p:nvGrpSpPr>
        <p:grpSpPr bwMode="auto">
          <a:xfrm>
            <a:off x="492125" y="395288"/>
            <a:ext cx="796924" cy="423863"/>
            <a:chOff x="310" y="249"/>
            <a:chExt cx="502" cy="267"/>
          </a:xfrm>
          <a:solidFill>
            <a:srgbClr val="004C69"/>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accent1"/>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a:t>Click to edit Master text styles</a:t>
            </a:r>
          </a:p>
        </p:txBody>
      </p:sp>
      <p:sp>
        <p:nvSpPr>
          <p:cNvPr id="3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chemeClr val="accent1"/>
                </a:solidFill>
                <a:latin typeface="+mj-lt"/>
                <a:cs typeface="CiscoSans Thin"/>
              </a:defRPr>
            </a:lvl1pPr>
          </a:lstStyle>
          <a:p>
            <a:r>
              <a:rPr lang="en-US"/>
              <a:t>Click to edit Master title style</a:t>
            </a:r>
            <a:endParaRPr lang="en-US" dirty="0"/>
          </a:p>
        </p:txBody>
      </p:sp>
    </p:spTree>
    <p:extLst>
      <p:ext uri="{BB962C8B-B14F-4D97-AF65-F5344CB8AC3E}">
        <p14:creationId xmlns:p14="http://schemas.microsoft.com/office/powerpoint/2010/main" val="3653042546"/>
      </p:ext>
    </p:extLst>
  </p:cSld>
  <p:clrMapOvr>
    <a:masterClrMapping/>
  </p:clrMapOvr>
  <p:transition spd="slow">
    <p:wipe/>
  </p:transition>
  <p:extLst>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6_Title Slide-animated gradient">
    <p:bg>
      <p:bgPr>
        <a:solidFill>
          <a:schemeClr val="accent5"/>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91440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5"/>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a:t>Click to edit Master subtitle style</a:t>
            </a:r>
            <a:endParaRPr lang="en-US" dirty="0"/>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grpSp>
        <p:nvGrpSpPr>
          <p:cNvPr id="6" name="Group 4"/>
          <p:cNvGrpSpPr>
            <a:grpSpLocks noChangeAspect="1"/>
          </p:cNvGrpSpPr>
          <p:nvPr userDrawn="1"/>
        </p:nvGrpSpPr>
        <p:grpSpPr bwMode="auto">
          <a:xfrm>
            <a:off x="492125" y="395288"/>
            <a:ext cx="796924" cy="423863"/>
            <a:chOff x="310" y="249"/>
            <a:chExt cx="502" cy="267"/>
          </a:xfrm>
          <a:solidFill>
            <a:schemeClr val="accent5"/>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bg2"/>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a:t>Click to edit Master text styles</a:t>
            </a:r>
          </a:p>
        </p:txBody>
      </p:sp>
      <p:sp>
        <p:nvSpPr>
          <p:cNvPr id="3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rgbClr val="38C6F4"/>
                </a:solidFill>
                <a:latin typeface="+mj-lt"/>
                <a:cs typeface="CiscoSans Thin"/>
              </a:defRPr>
            </a:lvl1pPr>
          </a:lstStyle>
          <a:p>
            <a:r>
              <a:rPr lang="en-US"/>
              <a:t>Click to edit Master title style</a:t>
            </a:r>
            <a:endParaRPr lang="en-US" dirty="0"/>
          </a:p>
        </p:txBody>
      </p:sp>
    </p:spTree>
    <p:extLst>
      <p:ext uri="{BB962C8B-B14F-4D97-AF65-F5344CB8AC3E}">
        <p14:creationId xmlns:p14="http://schemas.microsoft.com/office/powerpoint/2010/main" val="1974617842"/>
      </p:ext>
    </p:extLst>
  </p:cSld>
  <p:clrMapOvr>
    <a:masterClrMapping/>
  </p:clrMapOvr>
  <p:transition spd="slow">
    <p:wipe/>
  </p:transition>
  <p:extLst>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3_Segue">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0"/>
            <a:ext cx="9144000" cy="5143499"/>
          </a:xfrm>
          <a:prstGeom prst="rect">
            <a:avLst/>
          </a:prstGeom>
          <a:solidFill>
            <a:srgbClr val="00394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1"/>
          <p:cNvSpPr>
            <a:spLocks noGrp="1"/>
          </p:cNvSpPr>
          <p:nvPr>
            <p:ph type="ctrTitle"/>
          </p:nvPr>
        </p:nvSpPr>
        <p:spPr>
          <a:xfrm>
            <a:off x="416425" y="915409"/>
            <a:ext cx="7598042" cy="2569946"/>
          </a:xfrm>
          <a:prstGeom prst="rect">
            <a:avLst/>
          </a:prstGeom>
        </p:spPr>
        <p:txBody>
          <a:bodyPr anchor="b">
            <a:noAutofit/>
          </a:bodyPr>
          <a:lstStyle>
            <a:lvl1pPr marL="0" indent="0" algn="l">
              <a:lnSpc>
                <a:spcPct val="90000"/>
              </a:lnSpc>
              <a:buFont typeface="Arial" panose="020B0604020202020204" pitchFamily="34" charset="0"/>
              <a:buNone/>
              <a:defRPr sz="4600" b="0" i="0" spc="0" baseline="0">
                <a:solidFill>
                  <a:schemeClr val="accent5"/>
                </a:solidFill>
                <a:latin typeface="+mj-lt"/>
                <a:cs typeface="CiscoSans Thin"/>
              </a:defRPr>
            </a:lvl1pPr>
          </a:lstStyle>
          <a:p>
            <a:r>
              <a:rPr lang="en-US"/>
              <a:t>Click to edit Master title style</a:t>
            </a:r>
            <a:endParaRPr lang="en-US" dirty="0"/>
          </a:p>
        </p:txBody>
      </p:sp>
      <p:sp>
        <p:nvSpPr>
          <p:cNvPr id="8" name="Rectangle 7"/>
          <p:cNvSpPr>
            <a:spLocks noChangeArrowheads="1"/>
          </p:cNvSpPr>
          <p:nvPr userDrawn="1"/>
        </p:nvSpPr>
        <p:spPr bwMode="ltGray">
          <a:xfrm>
            <a:off x="8515707" y="4742907"/>
            <a:ext cx="218414" cy="154518"/>
          </a:xfrm>
          <a:prstGeom prst="rect">
            <a:avLst/>
          </a:prstGeom>
          <a:noFill/>
          <a:ln w="9525" algn="ctr">
            <a:noFill/>
            <a:miter lim="800000"/>
            <a:headEnd/>
            <a:tailEnd/>
          </a:ln>
          <a:effectLst/>
        </p:spPr>
        <p:txBody>
          <a:bodyPr wrap="none" lIns="61586" tIns="30792" rIns="61586" bIns="30792" anchor="b">
            <a:spAutoFit/>
          </a:bodyPr>
          <a:lstStyle/>
          <a:p>
            <a:pPr algn="r" defTabSz="610744" fontAlgn="auto">
              <a:spcBef>
                <a:spcPts val="0"/>
              </a:spcBef>
              <a:spcAft>
                <a:spcPts val="0"/>
              </a:spcAft>
              <a:defRPr/>
            </a:pPr>
            <a:fld id="{6A1E46DC-7EF6-4EA2-B285-14272867D133}" type="slidenum">
              <a:rPr lang="en-US" sz="600">
                <a:solidFill>
                  <a:schemeClr val="accent5">
                    <a:lumMod val="50000"/>
                  </a:schemeClr>
                </a:solidFill>
                <a:latin typeface="+mn-lt"/>
                <a:ea typeface="+mn-ea"/>
                <a:cs typeface="CiscoSans Thin"/>
              </a:rPr>
              <a:pPr algn="r" defTabSz="610744" fontAlgn="auto">
                <a:spcBef>
                  <a:spcPts val="0"/>
                </a:spcBef>
                <a:spcAft>
                  <a:spcPts val="0"/>
                </a:spcAft>
                <a:defRPr/>
              </a:pPr>
              <a:t>‹#›</a:t>
            </a:fld>
            <a:endParaRPr lang="en-US" sz="600" dirty="0">
              <a:solidFill>
                <a:schemeClr val="accent5">
                  <a:lumMod val="50000"/>
                </a:schemeClr>
              </a:solidFill>
              <a:latin typeface="+mn-lt"/>
              <a:ea typeface="+mn-ea"/>
              <a:cs typeface="CiscoSans Thin"/>
            </a:endParaRPr>
          </a:p>
        </p:txBody>
      </p:sp>
      <p:sp>
        <p:nvSpPr>
          <p:cNvPr id="9" name="Rectangle 4"/>
          <p:cNvSpPr>
            <a:spLocks noChangeArrowheads="1"/>
          </p:cNvSpPr>
          <p:nvPr userDrawn="1"/>
        </p:nvSpPr>
        <p:spPr bwMode="ltGray">
          <a:xfrm>
            <a:off x="5867508" y="4741653"/>
            <a:ext cx="2658018" cy="154518"/>
          </a:xfrm>
          <a:prstGeom prst="rect">
            <a:avLst/>
          </a:prstGeom>
          <a:noFill/>
          <a:ln w="9525">
            <a:noFill/>
            <a:miter lim="800000"/>
            <a:headEnd/>
            <a:tailEnd/>
          </a:ln>
          <a:effectLst/>
        </p:spPr>
        <p:txBody>
          <a:bodyPr lIns="61586" tIns="30792" rIns="61586" bIns="30792" anchor="b">
            <a:spAutoFit/>
          </a:bodyPr>
          <a:lstStyle/>
          <a:p>
            <a:pPr defTabSz="610744" fontAlgn="auto">
              <a:spcBef>
                <a:spcPts val="0"/>
              </a:spcBef>
              <a:spcAft>
                <a:spcPts val="0"/>
              </a:spcAft>
              <a:defRPr/>
            </a:pPr>
            <a:r>
              <a:rPr lang="en-US" sz="600" dirty="0">
                <a:solidFill>
                  <a:schemeClr val="accent5">
                    <a:lumMod val="50000"/>
                  </a:schemeClr>
                </a:solidFill>
                <a:latin typeface="+mn-lt"/>
                <a:ea typeface="+mn-ea"/>
                <a:cs typeface="CiscoSans Thin"/>
              </a:rPr>
              <a:t>© 2016  Cisco and/or its affiliates. All rights reserved.   Cisco Confidential</a:t>
            </a:r>
          </a:p>
        </p:txBody>
      </p:sp>
      <p:grpSp>
        <p:nvGrpSpPr>
          <p:cNvPr id="11" name="Group 4"/>
          <p:cNvGrpSpPr>
            <a:grpSpLocks noChangeAspect="1"/>
          </p:cNvGrpSpPr>
          <p:nvPr userDrawn="1"/>
        </p:nvGrpSpPr>
        <p:grpSpPr bwMode="auto">
          <a:xfrm>
            <a:off x="508039" y="4715197"/>
            <a:ext cx="340257" cy="180974"/>
            <a:chOff x="310" y="249"/>
            <a:chExt cx="502" cy="267"/>
          </a:xfrm>
          <a:solidFill>
            <a:srgbClr val="086D8E"/>
          </a:solidFill>
        </p:grpSpPr>
        <p:sp>
          <p:nvSpPr>
            <p:cNvPr id="12"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890854121"/>
      </p:ext>
    </p:extLst>
  </p:cSld>
  <p:clrMapOvr>
    <a:masterClrMapping/>
  </p:clrMapOvr>
  <p:transition spd="slow">
    <p:wip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Multi_Slide">
    <p:spTree>
      <p:nvGrpSpPr>
        <p:cNvPr id="1" name=""/>
        <p:cNvGrpSpPr/>
        <p:nvPr/>
      </p:nvGrpSpPr>
      <p:grpSpPr>
        <a:xfrm>
          <a:off x="0" y="0"/>
          <a:ext cx="0" cy="0"/>
          <a:chOff x="0" y="0"/>
          <a:chExt cx="0" cy="0"/>
        </a:xfrm>
      </p:grpSpPr>
      <p:sp>
        <p:nvSpPr>
          <p:cNvPr id="5" name="Content Placeholder 2"/>
          <p:cNvSpPr>
            <a:spLocks noGrp="1"/>
          </p:cNvSpPr>
          <p:nvPr>
            <p:ph idx="1"/>
          </p:nvPr>
        </p:nvSpPr>
        <p:spPr>
          <a:xfrm>
            <a:off x="474662" y="1347788"/>
            <a:ext cx="8280057" cy="3073946"/>
          </a:xfrm>
          <a:prstGeom prst="rect">
            <a:avLst/>
          </a:prstGeom>
        </p:spPr>
        <p:txBody>
          <a:bodyPr lIns="91420" tIns="45710" rIns="91420" bIns="45710">
            <a:noAutofit/>
          </a:bodyPr>
          <a:lstStyle>
            <a:lvl1pPr marL="285690" marR="0" indent="-285690" algn="ctr" defTabSz="457105" rtl="0" eaLnBrk="1" fontAlgn="auto" latinLnBrk="0" hangingPunct="1">
              <a:lnSpc>
                <a:spcPct val="100000"/>
              </a:lnSpc>
              <a:spcBef>
                <a:spcPct val="20000"/>
              </a:spcBef>
              <a:spcAft>
                <a:spcPts val="0"/>
              </a:spcAft>
              <a:buClrTx/>
              <a:buSzTx/>
              <a:buFont typeface="Arial"/>
              <a:buNone/>
              <a:tabLst/>
              <a:defRPr sz="2000" b="0" i="0" baseline="0">
                <a:solidFill>
                  <a:schemeClr val="bg1"/>
                </a:solidFill>
                <a:latin typeface="+mn-lt"/>
                <a:cs typeface="CiscoSans ExtraLight"/>
              </a:defRPr>
            </a:lvl1pPr>
          </a:lstStyle>
          <a:p>
            <a:pPr lvl="0"/>
            <a:r>
              <a:rPr lang="en-US"/>
              <a:t>Click to edit Master text styles</a:t>
            </a:r>
          </a:p>
        </p:txBody>
      </p:sp>
      <p:sp>
        <p:nvSpPr>
          <p:cNvPr id="4"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rgbClr val="004C69"/>
                </a:solidFill>
              </a:defRPr>
            </a:lvl1pPr>
          </a:lstStyle>
          <a:p>
            <a:pPr lvl="0"/>
            <a:r>
              <a:rPr lang="en-US"/>
              <a:t>Click to edit Master title style</a:t>
            </a:r>
            <a:endParaRPr lang="en-GB" dirty="0"/>
          </a:p>
        </p:txBody>
      </p:sp>
    </p:spTree>
    <p:extLst>
      <p:ext uri="{BB962C8B-B14F-4D97-AF65-F5344CB8AC3E}">
        <p14:creationId xmlns:p14="http://schemas.microsoft.com/office/powerpoint/2010/main" val="542967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2912136"/>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2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12" name="Oval 11"/>
          <p:cNvSpPr/>
          <p:nvPr/>
        </p:nvSpPr>
        <p:spPr>
          <a:xfrm>
            <a:off x="575610" y="2552550"/>
            <a:ext cx="698624" cy="698624"/>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solidFill>
                <a:srgbClr val="FFFFFF"/>
              </a:solidFill>
              <a:cs typeface="Arial"/>
            </a:endParaRPr>
          </a:p>
        </p:txBody>
      </p:sp>
      <p:sp>
        <p:nvSpPr>
          <p:cNvPr id="15" name="Oval 14"/>
          <p:cNvSpPr/>
          <p:nvPr/>
        </p:nvSpPr>
        <p:spPr>
          <a:xfrm>
            <a:off x="575610" y="1426607"/>
            <a:ext cx="698624" cy="698624"/>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bg1"/>
              </a:solidFill>
              <a:cs typeface="Arial"/>
            </a:endParaRPr>
          </a:p>
        </p:txBody>
      </p:sp>
      <p:sp>
        <p:nvSpPr>
          <p:cNvPr id="22" name="Oval 21"/>
          <p:cNvSpPr/>
          <p:nvPr/>
        </p:nvSpPr>
        <p:spPr>
          <a:xfrm>
            <a:off x="575610" y="3653093"/>
            <a:ext cx="698624" cy="698624"/>
          </a:xfrm>
          <a:prstGeom prst="ellipse">
            <a:avLst/>
          </a:prstGeom>
          <a:solidFill>
            <a:schemeClr val="accent5"/>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solidFill>
                <a:srgbClr val="049FD9"/>
              </a:solidFill>
              <a:cs typeface="Arial"/>
            </a:endParaRPr>
          </a:p>
        </p:txBody>
      </p:sp>
      <p:sp>
        <p:nvSpPr>
          <p:cNvPr id="24" name="Text Placeholder 17"/>
          <p:cNvSpPr>
            <a:spLocks noGrp="1"/>
          </p:cNvSpPr>
          <p:nvPr>
            <p:ph type="body" sz="quarter" idx="13"/>
          </p:nvPr>
        </p:nvSpPr>
        <p:spPr>
          <a:xfrm>
            <a:off x="1365250" y="1432522"/>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5" name="Text Placeholder 17"/>
          <p:cNvSpPr>
            <a:spLocks noGrp="1"/>
          </p:cNvSpPr>
          <p:nvPr>
            <p:ph type="body" sz="quarter" idx="14"/>
          </p:nvPr>
        </p:nvSpPr>
        <p:spPr>
          <a:xfrm>
            <a:off x="1365250" y="2557793"/>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6" name="Text Placeholder 17"/>
          <p:cNvSpPr>
            <a:spLocks noGrp="1"/>
          </p:cNvSpPr>
          <p:nvPr>
            <p:ph type="body" sz="quarter" idx="15"/>
          </p:nvPr>
        </p:nvSpPr>
        <p:spPr>
          <a:xfrm>
            <a:off x="1365250" y="3653093"/>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8" name="Text Placeholder 17"/>
          <p:cNvSpPr>
            <a:spLocks noGrp="1"/>
          </p:cNvSpPr>
          <p:nvPr>
            <p:ph type="body" sz="quarter" idx="17" hasCustomPrompt="1"/>
          </p:nvPr>
        </p:nvSpPr>
        <p:spPr>
          <a:xfrm>
            <a:off x="575610" y="2552550"/>
            <a:ext cx="698624" cy="693381"/>
          </a:xfrm>
          <a:prstGeom prst="rect">
            <a:avLst/>
          </a:prstGeom>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29" name="Text Placeholder 17"/>
          <p:cNvSpPr>
            <a:spLocks noGrp="1"/>
          </p:cNvSpPr>
          <p:nvPr>
            <p:ph type="body" sz="quarter" idx="18" hasCustomPrompt="1"/>
          </p:nvPr>
        </p:nvSpPr>
        <p:spPr>
          <a:xfrm>
            <a:off x="575611" y="3651140"/>
            <a:ext cx="698624" cy="693381"/>
          </a:xfrm>
          <a:prstGeom prst="rect">
            <a:avLst/>
          </a:prstGeom>
          <a:ln>
            <a:noFill/>
          </a:ln>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13" name="Text Placeholder 17"/>
          <p:cNvSpPr>
            <a:spLocks noGrp="1"/>
          </p:cNvSpPr>
          <p:nvPr>
            <p:ph type="body" sz="quarter" idx="19" hasCustomPrompt="1"/>
          </p:nvPr>
        </p:nvSpPr>
        <p:spPr>
          <a:xfrm>
            <a:off x="575610" y="1427248"/>
            <a:ext cx="698624" cy="693381"/>
          </a:xfrm>
          <a:prstGeom prst="rect">
            <a:avLst/>
          </a:prstGeom>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Tree>
    <p:extLst>
      <p:ext uri="{BB962C8B-B14F-4D97-AF65-F5344CB8AC3E}">
        <p14:creationId xmlns:p14="http://schemas.microsoft.com/office/powerpoint/2010/main" val="3053872667"/>
      </p:ext>
    </p:extLst>
  </p:cSld>
  <p:clrMapOvr>
    <a:masterClrMapping/>
  </p:clrMapOvr>
  <p:transition spd="slow">
    <p:wip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5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12" name="Oval 11"/>
          <p:cNvSpPr/>
          <p:nvPr/>
        </p:nvSpPr>
        <p:spPr>
          <a:xfrm>
            <a:off x="575611" y="1979318"/>
            <a:ext cx="464815" cy="464815"/>
          </a:xfrm>
          <a:prstGeom prst="ellipse">
            <a:avLst/>
          </a:prstGeom>
          <a:solidFill>
            <a:srgbClr val="38C6F4"/>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5" name="Oval 14"/>
          <p:cNvSpPr/>
          <p:nvPr/>
        </p:nvSpPr>
        <p:spPr>
          <a:xfrm>
            <a:off x="575610" y="1328927"/>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22" name="Oval 21"/>
          <p:cNvSpPr/>
          <p:nvPr/>
        </p:nvSpPr>
        <p:spPr>
          <a:xfrm>
            <a:off x="575611" y="2627446"/>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24" name="Text Placeholder 17"/>
          <p:cNvSpPr>
            <a:spLocks noGrp="1"/>
          </p:cNvSpPr>
          <p:nvPr>
            <p:ph type="body" sz="quarter" idx="13"/>
          </p:nvPr>
        </p:nvSpPr>
        <p:spPr>
          <a:xfrm>
            <a:off x="1172384" y="1334842"/>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5" name="Text Placeholder 17"/>
          <p:cNvSpPr>
            <a:spLocks noGrp="1"/>
          </p:cNvSpPr>
          <p:nvPr>
            <p:ph type="body" sz="quarter" idx="14"/>
          </p:nvPr>
        </p:nvSpPr>
        <p:spPr>
          <a:xfrm>
            <a:off x="1172385" y="1984561"/>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6" name="Text Placeholder 17"/>
          <p:cNvSpPr>
            <a:spLocks noGrp="1"/>
          </p:cNvSpPr>
          <p:nvPr>
            <p:ph type="body" sz="quarter" idx="15"/>
          </p:nvPr>
        </p:nvSpPr>
        <p:spPr>
          <a:xfrm>
            <a:off x="1172385" y="2627446"/>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7" name="Text Placeholder 17"/>
          <p:cNvSpPr>
            <a:spLocks noGrp="1"/>
          </p:cNvSpPr>
          <p:nvPr>
            <p:ph type="body" sz="quarter" idx="16" hasCustomPrompt="1"/>
          </p:nvPr>
        </p:nvSpPr>
        <p:spPr>
          <a:xfrm>
            <a:off x="575611" y="1327521"/>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
        <p:nvSpPr>
          <p:cNvPr id="28" name="Text Placeholder 17"/>
          <p:cNvSpPr>
            <a:spLocks noGrp="1"/>
          </p:cNvSpPr>
          <p:nvPr>
            <p:ph type="body" sz="quarter" idx="17" hasCustomPrompt="1"/>
          </p:nvPr>
        </p:nvSpPr>
        <p:spPr>
          <a:xfrm>
            <a:off x="575611" y="1979318"/>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29" name="Text Placeholder 17"/>
          <p:cNvSpPr>
            <a:spLocks noGrp="1"/>
          </p:cNvSpPr>
          <p:nvPr>
            <p:ph type="body" sz="quarter" idx="18" hasCustomPrompt="1"/>
          </p:nvPr>
        </p:nvSpPr>
        <p:spPr>
          <a:xfrm>
            <a:off x="575612" y="2625493"/>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13" name="Oval 12"/>
          <p:cNvSpPr/>
          <p:nvPr/>
        </p:nvSpPr>
        <p:spPr>
          <a:xfrm>
            <a:off x="575612" y="3274581"/>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4" name="Text Placeholder 17"/>
          <p:cNvSpPr>
            <a:spLocks noGrp="1"/>
          </p:cNvSpPr>
          <p:nvPr>
            <p:ph type="body" sz="quarter" idx="19"/>
          </p:nvPr>
        </p:nvSpPr>
        <p:spPr>
          <a:xfrm>
            <a:off x="1172386" y="3274581"/>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16" name="Text Placeholder 17"/>
          <p:cNvSpPr>
            <a:spLocks noGrp="1"/>
          </p:cNvSpPr>
          <p:nvPr>
            <p:ph type="body" sz="quarter" idx="20" hasCustomPrompt="1"/>
          </p:nvPr>
        </p:nvSpPr>
        <p:spPr>
          <a:xfrm>
            <a:off x="575613" y="3272628"/>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4</a:t>
            </a:r>
          </a:p>
        </p:txBody>
      </p:sp>
      <p:sp>
        <p:nvSpPr>
          <p:cNvPr id="17" name="Oval 16"/>
          <p:cNvSpPr/>
          <p:nvPr/>
        </p:nvSpPr>
        <p:spPr>
          <a:xfrm>
            <a:off x="575613" y="3921716"/>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8" name="Text Placeholder 17"/>
          <p:cNvSpPr>
            <a:spLocks noGrp="1"/>
          </p:cNvSpPr>
          <p:nvPr>
            <p:ph type="body" sz="quarter" idx="21"/>
          </p:nvPr>
        </p:nvSpPr>
        <p:spPr>
          <a:xfrm>
            <a:off x="1172387" y="3921716"/>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19" name="Text Placeholder 17"/>
          <p:cNvSpPr>
            <a:spLocks noGrp="1"/>
          </p:cNvSpPr>
          <p:nvPr>
            <p:ph type="body" sz="quarter" idx="22" hasCustomPrompt="1"/>
          </p:nvPr>
        </p:nvSpPr>
        <p:spPr>
          <a:xfrm>
            <a:off x="575614" y="3919763"/>
            <a:ext cx="464815" cy="461327"/>
          </a:xfrm>
          <a:prstGeom prst="rect">
            <a:avLst/>
          </a:prstGeom>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5</a:t>
            </a:r>
          </a:p>
        </p:txBody>
      </p:sp>
    </p:spTree>
    <p:extLst>
      <p:ext uri="{BB962C8B-B14F-4D97-AF65-F5344CB8AC3E}">
        <p14:creationId xmlns:p14="http://schemas.microsoft.com/office/powerpoint/2010/main" val="2962125011"/>
      </p:ext>
    </p:extLst>
  </p:cSld>
  <p:clrMapOvr>
    <a:masterClrMapping/>
  </p:clrMapOvr>
  <p:transition spd="slow">
    <p:wip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6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4C69"/>
                </a:solidFill>
              </a:defRPr>
            </a:lvl1pPr>
          </a:lstStyle>
          <a:p>
            <a:r>
              <a:rPr lang="en-US"/>
              <a:t>Click to edit Master title style</a:t>
            </a:r>
            <a:endParaRPr lang="en-US" dirty="0"/>
          </a:p>
        </p:txBody>
      </p:sp>
      <p:sp>
        <p:nvSpPr>
          <p:cNvPr id="42" name="Oval 41"/>
          <p:cNvSpPr/>
          <p:nvPr/>
        </p:nvSpPr>
        <p:spPr>
          <a:xfrm>
            <a:off x="575611" y="1979318"/>
            <a:ext cx="464815" cy="464815"/>
          </a:xfrm>
          <a:prstGeom prst="ellipse">
            <a:avLst/>
          </a:prstGeom>
          <a:solidFill>
            <a:srgbClr val="38C6F4"/>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43" name="Oval 42"/>
          <p:cNvSpPr/>
          <p:nvPr/>
        </p:nvSpPr>
        <p:spPr>
          <a:xfrm>
            <a:off x="575610" y="1328927"/>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rgbClr val="FFFFFF"/>
              </a:solidFill>
              <a:cs typeface="Arial"/>
            </a:endParaRPr>
          </a:p>
        </p:txBody>
      </p:sp>
      <p:sp>
        <p:nvSpPr>
          <p:cNvPr id="44" name="Oval 43"/>
          <p:cNvSpPr/>
          <p:nvPr/>
        </p:nvSpPr>
        <p:spPr>
          <a:xfrm>
            <a:off x="575611" y="2627446"/>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45" name="Text Placeholder 17"/>
          <p:cNvSpPr>
            <a:spLocks noGrp="1"/>
          </p:cNvSpPr>
          <p:nvPr>
            <p:ph type="body" sz="quarter" idx="13"/>
          </p:nvPr>
        </p:nvSpPr>
        <p:spPr>
          <a:xfrm>
            <a:off x="1172384" y="133484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6" name="Text Placeholder 17"/>
          <p:cNvSpPr>
            <a:spLocks noGrp="1"/>
          </p:cNvSpPr>
          <p:nvPr>
            <p:ph type="body" sz="quarter" idx="14"/>
          </p:nvPr>
        </p:nvSpPr>
        <p:spPr>
          <a:xfrm>
            <a:off x="1172385" y="1984561"/>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7" name="Text Placeholder 17"/>
          <p:cNvSpPr>
            <a:spLocks noGrp="1"/>
          </p:cNvSpPr>
          <p:nvPr>
            <p:ph type="body" sz="quarter" idx="15"/>
          </p:nvPr>
        </p:nvSpPr>
        <p:spPr>
          <a:xfrm>
            <a:off x="1172385" y="2627446"/>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8" name="Text Placeholder 17"/>
          <p:cNvSpPr>
            <a:spLocks noGrp="1"/>
          </p:cNvSpPr>
          <p:nvPr>
            <p:ph type="body" sz="quarter" idx="16" hasCustomPrompt="1"/>
          </p:nvPr>
        </p:nvSpPr>
        <p:spPr>
          <a:xfrm>
            <a:off x="575611" y="1327521"/>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
        <p:nvSpPr>
          <p:cNvPr id="49" name="Text Placeholder 17"/>
          <p:cNvSpPr>
            <a:spLocks noGrp="1"/>
          </p:cNvSpPr>
          <p:nvPr>
            <p:ph type="body" sz="quarter" idx="17" hasCustomPrompt="1"/>
          </p:nvPr>
        </p:nvSpPr>
        <p:spPr>
          <a:xfrm>
            <a:off x="575611" y="1979318"/>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50" name="Text Placeholder 17"/>
          <p:cNvSpPr>
            <a:spLocks noGrp="1"/>
          </p:cNvSpPr>
          <p:nvPr>
            <p:ph type="body" sz="quarter" idx="18" hasCustomPrompt="1"/>
          </p:nvPr>
        </p:nvSpPr>
        <p:spPr>
          <a:xfrm>
            <a:off x="575612" y="2625493"/>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51" name="Oval 50"/>
          <p:cNvSpPr/>
          <p:nvPr/>
        </p:nvSpPr>
        <p:spPr>
          <a:xfrm>
            <a:off x="575612" y="3274581"/>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2" name="Text Placeholder 17"/>
          <p:cNvSpPr>
            <a:spLocks noGrp="1"/>
          </p:cNvSpPr>
          <p:nvPr>
            <p:ph type="body" sz="quarter" idx="19"/>
          </p:nvPr>
        </p:nvSpPr>
        <p:spPr>
          <a:xfrm>
            <a:off x="1172386" y="3274581"/>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53" name="Text Placeholder 17"/>
          <p:cNvSpPr>
            <a:spLocks noGrp="1"/>
          </p:cNvSpPr>
          <p:nvPr>
            <p:ph type="body" sz="quarter" idx="20" hasCustomPrompt="1"/>
          </p:nvPr>
        </p:nvSpPr>
        <p:spPr>
          <a:xfrm>
            <a:off x="575613" y="3272628"/>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4</a:t>
            </a:r>
          </a:p>
        </p:txBody>
      </p:sp>
      <p:sp>
        <p:nvSpPr>
          <p:cNvPr id="54" name="Oval 53"/>
          <p:cNvSpPr/>
          <p:nvPr/>
        </p:nvSpPr>
        <p:spPr>
          <a:xfrm>
            <a:off x="575613" y="3921716"/>
            <a:ext cx="464815" cy="464815"/>
          </a:xfrm>
          <a:prstGeom prst="ellipse">
            <a:avLst/>
          </a:prstGeom>
          <a:solidFill>
            <a:schemeClr val="accent1">
              <a:lumMod val="75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5" name="Text Placeholder 17"/>
          <p:cNvSpPr>
            <a:spLocks noGrp="1"/>
          </p:cNvSpPr>
          <p:nvPr>
            <p:ph type="body" sz="quarter" idx="21"/>
          </p:nvPr>
        </p:nvSpPr>
        <p:spPr>
          <a:xfrm>
            <a:off x="1172387" y="3921716"/>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56" name="Text Placeholder 17"/>
          <p:cNvSpPr>
            <a:spLocks noGrp="1"/>
          </p:cNvSpPr>
          <p:nvPr>
            <p:ph type="body" sz="quarter" idx="22" hasCustomPrompt="1"/>
          </p:nvPr>
        </p:nvSpPr>
        <p:spPr>
          <a:xfrm>
            <a:off x="575614" y="3919763"/>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5</a:t>
            </a:r>
          </a:p>
        </p:txBody>
      </p:sp>
      <p:sp>
        <p:nvSpPr>
          <p:cNvPr id="57" name="Oval 56"/>
          <p:cNvSpPr/>
          <p:nvPr/>
        </p:nvSpPr>
        <p:spPr>
          <a:xfrm>
            <a:off x="4414576" y="1983084"/>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8" name="Oval 57"/>
          <p:cNvSpPr/>
          <p:nvPr/>
        </p:nvSpPr>
        <p:spPr>
          <a:xfrm>
            <a:off x="4414575" y="1332693"/>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9" name="Oval 58"/>
          <p:cNvSpPr/>
          <p:nvPr/>
        </p:nvSpPr>
        <p:spPr>
          <a:xfrm>
            <a:off x="4414576" y="2631212"/>
            <a:ext cx="464815" cy="464815"/>
          </a:xfrm>
          <a:prstGeom prst="ellipse">
            <a:avLst/>
          </a:prstGeom>
          <a:solidFill>
            <a:schemeClr val="accent5"/>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60" name="Text Placeholder 17"/>
          <p:cNvSpPr>
            <a:spLocks noGrp="1"/>
          </p:cNvSpPr>
          <p:nvPr>
            <p:ph type="body" sz="quarter" idx="23"/>
          </p:nvPr>
        </p:nvSpPr>
        <p:spPr>
          <a:xfrm>
            <a:off x="5011349" y="1338608"/>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1" name="Text Placeholder 17"/>
          <p:cNvSpPr>
            <a:spLocks noGrp="1"/>
          </p:cNvSpPr>
          <p:nvPr>
            <p:ph type="body" sz="quarter" idx="24"/>
          </p:nvPr>
        </p:nvSpPr>
        <p:spPr>
          <a:xfrm>
            <a:off x="5011350" y="1988327"/>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2" name="Text Placeholder 17"/>
          <p:cNvSpPr>
            <a:spLocks noGrp="1"/>
          </p:cNvSpPr>
          <p:nvPr>
            <p:ph type="body" sz="quarter" idx="25"/>
          </p:nvPr>
        </p:nvSpPr>
        <p:spPr>
          <a:xfrm>
            <a:off x="5011350" y="263121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3" name="Text Placeholder 17"/>
          <p:cNvSpPr>
            <a:spLocks noGrp="1"/>
          </p:cNvSpPr>
          <p:nvPr>
            <p:ph type="body" sz="quarter" idx="26" hasCustomPrompt="1"/>
          </p:nvPr>
        </p:nvSpPr>
        <p:spPr>
          <a:xfrm>
            <a:off x="4414576" y="1331287"/>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6</a:t>
            </a:r>
          </a:p>
        </p:txBody>
      </p:sp>
      <p:sp>
        <p:nvSpPr>
          <p:cNvPr id="64" name="Text Placeholder 17"/>
          <p:cNvSpPr>
            <a:spLocks noGrp="1"/>
          </p:cNvSpPr>
          <p:nvPr>
            <p:ph type="body" sz="quarter" idx="27" hasCustomPrompt="1"/>
          </p:nvPr>
        </p:nvSpPr>
        <p:spPr>
          <a:xfrm>
            <a:off x="4414576" y="1983084"/>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7</a:t>
            </a:r>
          </a:p>
        </p:txBody>
      </p:sp>
      <p:sp>
        <p:nvSpPr>
          <p:cNvPr id="65" name="Text Placeholder 17"/>
          <p:cNvSpPr>
            <a:spLocks noGrp="1"/>
          </p:cNvSpPr>
          <p:nvPr>
            <p:ph type="body" sz="quarter" idx="28" hasCustomPrompt="1"/>
          </p:nvPr>
        </p:nvSpPr>
        <p:spPr>
          <a:xfrm>
            <a:off x="4414577" y="2629259"/>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8</a:t>
            </a:r>
          </a:p>
        </p:txBody>
      </p:sp>
      <p:sp>
        <p:nvSpPr>
          <p:cNvPr id="66" name="Oval 65"/>
          <p:cNvSpPr/>
          <p:nvPr/>
        </p:nvSpPr>
        <p:spPr>
          <a:xfrm>
            <a:off x="4414577" y="3278347"/>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67" name="Text Placeholder 17"/>
          <p:cNvSpPr>
            <a:spLocks noGrp="1"/>
          </p:cNvSpPr>
          <p:nvPr>
            <p:ph type="body" sz="quarter" idx="29"/>
          </p:nvPr>
        </p:nvSpPr>
        <p:spPr>
          <a:xfrm>
            <a:off x="5011351" y="3278347"/>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8" name="Text Placeholder 17"/>
          <p:cNvSpPr>
            <a:spLocks noGrp="1"/>
          </p:cNvSpPr>
          <p:nvPr>
            <p:ph type="body" sz="quarter" idx="30" hasCustomPrompt="1"/>
          </p:nvPr>
        </p:nvSpPr>
        <p:spPr>
          <a:xfrm>
            <a:off x="4414578" y="3276394"/>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9</a:t>
            </a:r>
          </a:p>
        </p:txBody>
      </p:sp>
      <p:sp>
        <p:nvSpPr>
          <p:cNvPr id="69" name="Oval 68"/>
          <p:cNvSpPr/>
          <p:nvPr/>
        </p:nvSpPr>
        <p:spPr>
          <a:xfrm>
            <a:off x="4414578" y="3925482"/>
            <a:ext cx="464815" cy="464815"/>
          </a:xfrm>
          <a:prstGeom prst="ellipse">
            <a:avLst/>
          </a:prstGeom>
          <a:solidFill>
            <a:schemeClr val="accent1">
              <a:lumMod val="75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70" name="Text Placeholder 17"/>
          <p:cNvSpPr>
            <a:spLocks noGrp="1"/>
          </p:cNvSpPr>
          <p:nvPr>
            <p:ph type="body" sz="quarter" idx="31"/>
          </p:nvPr>
        </p:nvSpPr>
        <p:spPr>
          <a:xfrm>
            <a:off x="5011352" y="392548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71" name="Text Placeholder 17"/>
          <p:cNvSpPr>
            <a:spLocks noGrp="1"/>
          </p:cNvSpPr>
          <p:nvPr>
            <p:ph type="body" sz="quarter" idx="32" hasCustomPrompt="1"/>
          </p:nvPr>
        </p:nvSpPr>
        <p:spPr>
          <a:xfrm>
            <a:off x="4414579" y="3923529"/>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10</a:t>
            </a:r>
          </a:p>
        </p:txBody>
      </p:sp>
    </p:spTree>
    <p:extLst>
      <p:ext uri="{BB962C8B-B14F-4D97-AF65-F5344CB8AC3E}">
        <p14:creationId xmlns:p14="http://schemas.microsoft.com/office/powerpoint/2010/main" val="3643099958"/>
      </p:ext>
    </p:extLst>
  </p:cSld>
  <p:clrMapOvr>
    <a:masterClrMapping/>
  </p:clrMapOvr>
  <p:transition spd="slow">
    <p:wip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5"/>
          <p:cNvSpPr>
            <a:spLocks noGrp="1"/>
          </p:cNvSpPr>
          <p:nvPr>
            <p:ph type="title"/>
          </p:nvPr>
        </p:nvSpPr>
        <p:spPr bwMode="auto">
          <a:xfrm>
            <a:off x="438150"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4" tIns="45712" rIns="91424" bIns="45712" numCol="1" anchor="ctr" anchorCtr="0" compatLnSpc="1">
            <a:prstTxWarp prst="textNoShape">
              <a:avLst/>
            </a:prstTxWarp>
          </a:bodyPr>
          <a:lstStyle/>
          <a:p>
            <a:pPr lvl="0"/>
            <a:r>
              <a:rPr lang="en-GB" altLang="en-US" dirty="0"/>
              <a:t>Title Goes Here</a:t>
            </a:r>
          </a:p>
        </p:txBody>
      </p:sp>
      <p:sp>
        <p:nvSpPr>
          <p:cNvPr id="12" name="Rectangle 7"/>
          <p:cNvSpPr>
            <a:spLocks noChangeArrowheads="1"/>
          </p:cNvSpPr>
          <p:nvPr/>
        </p:nvSpPr>
        <p:spPr bwMode="ltGray">
          <a:xfrm>
            <a:off x="8515707" y="4742907"/>
            <a:ext cx="218414" cy="154518"/>
          </a:xfrm>
          <a:prstGeom prst="rect">
            <a:avLst/>
          </a:prstGeom>
          <a:noFill/>
          <a:ln w="9525" algn="ctr">
            <a:noFill/>
            <a:miter lim="800000"/>
            <a:headEnd/>
            <a:tailEnd/>
          </a:ln>
          <a:effectLst/>
        </p:spPr>
        <p:txBody>
          <a:bodyPr wrap="none" lIns="61586" tIns="30792" rIns="61586" bIns="30792" anchor="b">
            <a:spAutoFit/>
          </a:bodyPr>
          <a:lstStyle/>
          <a:p>
            <a:pPr algn="r" defTabSz="610744" fontAlgn="auto">
              <a:spcBef>
                <a:spcPts val="0"/>
              </a:spcBef>
              <a:spcAft>
                <a:spcPts val="0"/>
              </a:spcAft>
              <a:defRPr/>
            </a:pPr>
            <a:fld id="{6A1E46DC-7EF6-4EA2-B285-14272867D133}" type="slidenum">
              <a:rPr lang="en-US" sz="600">
                <a:solidFill>
                  <a:schemeClr val="accent3">
                    <a:lumMod val="85000"/>
                  </a:schemeClr>
                </a:solidFill>
                <a:latin typeface="+mn-lt"/>
                <a:ea typeface="+mn-ea"/>
                <a:cs typeface="CiscoSans Thin"/>
              </a:rPr>
              <a:pPr algn="r" defTabSz="610744" fontAlgn="auto">
                <a:spcBef>
                  <a:spcPts val="0"/>
                </a:spcBef>
                <a:spcAft>
                  <a:spcPts val="0"/>
                </a:spcAft>
                <a:defRPr/>
              </a:pPr>
              <a:t>‹#›</a:t>
            </a:fld>
            <a:endParaRPr lang="en-US" sz="600" dirty="0">
              <a:solidFill>
                <a:schemeClr val="accent3">
                  <a:lumMod val="85000"/>
                </a:schemeClr>
              </a:solidFill>
              <a:latin typeface="+mn-lt"/>
              <a:ea typeface="+mn-ea"/>
              <a:cs typeface="CiscoSans Thin"/>
            </a:endParaRPr>
          </a:p>
        </p:txBody>
      </p:sp>
      <p:sp>
        <p:nvSpPr>
          <p:cNvPr id="13" name="Rectangle 4"/>
          <p:cNvSpPr>
            <a:spLocks noChangeArrowheads="1"/>
          </p:cNvSpPr>
          <p:nvPr/>
        </p:nvSpPr>
        <p:spPr bwMode="ltGray">
          <a:xfrm>
            <a:off x="5867508" y="4741653"/>
            <a:ext cx="2658018" cy="154518"/>
          </a:xfrm>
          <a:prstGeom prst="rect">
            <a:avLst/>
          </a:prstGeom>
          <a:noFill/>
          <a:ln w="9525">
            <a:noFill/>
            <a:miter lim="800000"/>
            <a:headEnd/>
            <a:tailEnd/>
          </a:ln>
          <a:effectLst/>
        </p:spPr>
        <p:txBody>
          <a:bodyPr lIns="61586" tIns="30792" rIns="61586" bIns="30792" anchor="b">
            <a:spAutoFit/>
          </a:bodyPr>
          <a:lstStyle/>
          <a:p>
            <a:pPr defTabSz="610744" fontAlgn="auto">
              <a:spcBef>
                <a:spcPts val="0"/>
              </a:spcBef>
              <a:spcAft>
                <a:spcPts val="0"/>
              </a:spcAft>
              <a:defRPr/>
            </a:pPr>
            <a:r>
              <a:rPr lang="en-US" sz="600" dirty="0">
                <a:solidFill>
                  <a:schemeClr val="accent3">
                    <a:lumMod val="85000"/>
                  </a:schemeClr>
                </a:solidFill>
                <a:latin typeface="+mn-lt"/>
                <a:ea typeface="+mn-ea"/>
                <a:cs typeface="CiscoSans Thin"/>
              </a:rPr>
              <a:t>© 2016  Cisco and/or its affiliates. All rights reserved.   Cisco Confidential</a:t>
            </a:r>
          </a:p>
        </p:txBody>
      </p:sp>
      <p:grpSp>
        <p:nvGrpSpPr>
          <p:cNvPr id="6" name="Group 4"/>
          <p:cNvGrpSpPr>
            <a:grpSpLocks noChangeAspect="1"/>
          </p:cNvGrpSpPr>
          <p:nvPr userDrawn="1"/>
        </p:nvGrpSpPr>
        <p:grpSpPr bwMode="auto">
          <a:xfrm>
            <a:off x="508039" y="4715197"/>
            <a:ext cx="340257" cy="180974"/>
            <a:chOff x="310" y="249"/>
            <a:chExt cx="502" cy="267"/>
          </a:xfrm>
          <a:solidFill>
            <a:schemeClr val="accent5"/>
          </a:solidFill>
        </p:grpSpPr>
        <p:sp>
          <p:nvSpPr>
            <p:cNvPr id="7"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cSld>
  <p:clrMap bg1="lt1" tx1="dk1" bg2="lt2" tx2="dk2" accent1="accent1" accent2="accent2" accent3="accent3" accent4="accent4" accent5="accent5" accent6="accent6" hlink="hlink" folHlink="folHlink"/>
  <p:sldLayoutIdLst>
    <p:sldLayoutId id="2147483962" r:id="rId1"/>
    <p:sldLayoutId id="2147484013" r:id="rId2"/>
    <p:sldLayoutId id="2147484014" r:id="rId3"/>
    <p:sldLayoutId id="2147483965" r:id="rId4"/>
    <p:sldLayoutId id="2147483967" r:id="rId5"/>
    <p:sldLayoutId id="2147483995" r:id="rId6"/>
    <p:sldLayoutId id="2147484007" r:id="rId7"/>
    <p:sldLayoutId id="2147484010" r:id="rId8"/>
    <p:sldLayoutId id="2147484011" r:id="rId9"/>
    <p:sldLayoutId id="2147484015" r:id="rId10"/>
    <p:sldLayoutId id="2147483998" r:id="rId11"/>
    <p:sldLayoutId id="2147484027" r:id="rId12"/>
    <p:sldLayoutId id="2147484029" r:id="rId13"/>
    <p:sldLayoutId id="2147484031" r:id="rId14"/>
  </p:sldLayoutIdLst>
  <p:transition spd="slow">
    <p:wipe/>
  </p:transition>
  <p:txStyles>
    <p:titleStyle>
      <a:lvl1pPr algn="l" defTabSz="684213" rtl="0" eaLnBrk="1" fontAlgn="base" hangingPunct="1">
        <a:lnSpc>
          <a:spcPct val="80000"/>
        </a:lnSpc>
        <a:spcBef>
          <a:spcPct val="0"/>
        </a:spcBef>
        <a:spcAft>
          <a:spcPct val="0"/>
        </a:spcAft>
        <a:defRPr lang="en-US" sz="3200" kern="1200" dirty="0">
          <a:solidFill>
            <a:schemeClr val="accent4"/>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p:titleStyle>
    <p:bodyStyle>
      <a:lvl1pPr marL="169863" indent="-169863" algn="l" defTabSz="684213" rtl="0" eaLnBrk="1" fontAlgn="base" hangingPunct="1">
        <a:lnSpc>
          <a:spcPct val="95000"/>
        </a:lnSpc>
        <a:spcBef>
          <a:spcPts val="1075"/>
        </a:spcBef>
        <a:spcAft>
          <a:spcPct val="0"/>
        </a:spcAft>
        <a:buClr>
          <a:schemeClr val="tx2"/>
        </a:buClr>
        <a:buSzPct val="90000"/>
        <a:buFont typeface="Arial" charset="0"/>
        <a:buChar char="•"/>
        <a:defRPr lang="en-US" sz="1500" kern="1200" dirty="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77" rtl="0" eaLnBrk="1" latinLnBrk="0" hangingPunct="1">
        <a:defRPr sz="1400" kern="1200">
          <a:solidFill>
            <a:schemeClr val="tx1"/>
          </a:solidFill>
          <a:latin typeface="+mn-lt"/>
          <a:ea typeface="+mn-ea"/>
          <a:cs typeface="+mn-cs"/>
        </a:defRPr>
      </a:lvl1pPr>
      <a:lvl2pPr marL="342886" algn="l" defTabSz="685777" rtl="0" eaLnBrk="1" latinLnBrk="0" hangingPunct="1">
        <a:defRPr sz="1400" kern="1200">
          <a:solidFill>
            <a:schemeClr val="tx1"/>
          </a:solidFill>
          <a:latin typeface="+mn-lt"/>
          <a:ea typeface="+mn-ea"/>
          <a:cs typeface="+mn-cs"/>
        </a:defRPr>
      </a:lvl2pPr>
      <a:lvl3pPr marL="685777" algn="l" defTabSz="685777" rtl="0" eaLnBrk="1" latinLnBrk="0" hangingPunct="1">
        <a:defRPr sz="1400" kern="1200">
          <a:solidFill>
            <a:schemeClr val="tx1"/>
          </a:solidFill>
          <a:latin typeface="+mn-lt"/>
          <a:ea typeface="+mn-ea"/>
          <a:cs typeface="+mn-cs"/>
        </a:defRPr>
      </a:lvl3pPr>
      <a:lvl4pPr marL="1028665" algn="l" defTabSz="685777" rtl="0" eaLnBrk="1" latinLnBrk="0" hangingPunct="1">
        <a:defRPr sz="1400" kern="1200">
          <a:solidFill>
            <a:schemeClr val="tx1"/>
          </a:solidFill>
          <a:latin typeface="+mn-lt"/>
          <a:ea typeface="+mn-ea"/>
          <a:cs typeface="+mn-cs"/>
        </a:defRPr>
      </a:lvl4pPr>
      <a:lvl5pPr marL="1371555" algn="l" defTabSz="685777" rtl="0" eaLnBrk="1" latinLnBrk="0" hangingPunct="1">
        <a:defRPr sz="1400" kern="1200">
          <a:solidFill>
            <a:schemeClr val="tx1"/>
          </a:solidFill>
          <a:latin typeface="+mn-lt"/>
          <a:ea typeface="+mn-ea"/>
          <a:cs typeface="+mn-cs"/>
        </a:defRPr>
      </a:lvl5pPr>
      <a:lvl6pPr marL="1714441" algn="l" defTabSz="685777" rtl="0" eaLnBrk="1" latinLnBrk="0" hangingPunct="1">
        <a:defRPr sz="1400" kern="1200">
          <a:solidFill>
            <a:schemeClr val="tx1"/>
          </a:solidFill>
          <a:latin typeface="+mn-lt"/>
          <a:ea typeface="+mn-ea"/>
          <a:cs typeface="+mn-cs"/>
        </a:defRPr>
      </a:lvl6pPr>
      <a:lvl7pPr marL="2057332" algn="l" defTabSz="685777" rtl="0" eaLnBrk="1" latinLnBrk="0" hangingPunct="1">
        <a:defRPr sz="1400" kern="1200">
          <a:solidFill>
            <a:schemeClr val="tx1"/>
          </a:solidFill>
          <a:latin typeface="+mn-lt"/>
          <a:ea typeface="+mn-ea"/>
          <a:cs typeface="+mn-cs"/>
        </a:defRPr>
      </a:lvl7pPr>
      <a:lvl8pPr marL="2400220" algn="l" defTabSz="685777" rtl="0" eaLnBrk="1" latinLnBrk="0" hangingPunct="1">
        <a:defRPr sz="1400" kern="1200">
          <a:solidFill>
            <a:schemeClr val="tx1"/>
          </a:solidFill>
          <a:latin typeface="+mn-lt"/>
          <a:ea typeface="+mn-ea"/>
          <a:cs typeface="+mn-cs"/>
        </a:defRPr>
      </a:lvl8pPr>
      <a:lvl9pPr marL="2743110" algn="l" defTabSz="685777" rtl="0" eaLnBrk="1" latinLnBrk="0" hangingPunct="1">
        <a:defRPr sz="1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336"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2.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openxmlformats.org/officeDocument/2006/relationships/image" Target="../media/image11.png"/></Relationships>
</file>

<file path=ppt/slides/_rels/slide100.xml.rels><?xml version="1.0" encoding="UTF-8" standalone="yes"?>
<Relationships xmlns="http://schemas.openxmlformats.org/package/2006/relationships"><Relationship Id="rId3" Type="http://schemas.openxmlformats.org/officeDocument/2006/relationships/notesSlide" Target="../notesSlides/notesSlide100.xml"/><Relationship Id="rId2" Type="http://schemas.openxmlformats.org/officeDocument/2006/relationships/slideLayout" Target="../slideLayouts/slideLayout13.xml"/><Relationship Id="rId1" Type="http://schemas.openxmlformats.org/officeDocument/2006/relationships/tags" Target="../tags/tag38.xml"/><Relationship Id="rId4" Type="http://schemas.openxmlformats.org/officeDocument/2006/relationships/image" Target="../media/image59.tiff"/></Relationships>
</file>

<file path=ppt/slides/_rels/slide101.xml.rels><?xml version="1.0" encoding="UTF-8" standalone="yes"?>
<Relationships xmlns="http://schemas.openxmlformats.org/package/2006/relationships"><Relationship Id="rId3" Type="http://schemas.openxmlformats.org/officeDocument/2006/relationships/notesSlide" Target="../notesSlides/notesSlide101.xml"/><Relationship Id="rId2" Type="http://schemas.openxmlformats.org/officeDocument/2006/relationships/slideLayout" Target="../slideLayouts/slideLayout10.xml"/><Relationship Id="rId1" Type="http://schemas.openxmlformats.org/officeDocument/2006/relationships/tags" Target="../tags/tag39.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4.xml"/><Relationship Id="rId1" Type="http://schemas.openxmlformats.org/officeDocument/2006/relationships/tags" Target="../tags/tag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4.xml"/><Relationship Id="rId1" Type="http://schemas.openxmlformats.org/officeDocument/2006/relationships/tags" Target="../tags/tag6.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5.xml"/><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4.xml"/><Relationship Id="rId1" Type="http://schemas.openxmlformats.org/officeDocument/2006/relationships/tags" Target="../tags/tag3.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5.xml"/><Relationship Id="rId5" Type="http://schemas.openxmlformats.org/officeDocument/2006/relationships/image" Target="../media/image21.png"/><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4.xml"/><Relationship Id="rId1" Type="http://schemas.openxmlformats.org/officeDocument/2006/relationships/tags" Target="../tags/tag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4.xml"/><Relationship Id="rId1" Type="http://schemas.openxmlformats.org/officeDocument/2006/relationships/tags" Target="../tags/tag8.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4.xml"/><Relationship Id="rId1" Type="http://schemas.openxmlformats.org/officeDocument/2006/relationships/tags" Target="../tags/tag9.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2.xml"/><Relationship Id="rId1" Type="http://schemas.openxmlformats.org/officeDocument/2006/relationships/slideLayout" Target="../slideLayouts/slideLayout5.xml"/><Relationship Id="rId4" Type="http://schemas.openxmlformats.org/officeDocument/2006/relationships/image" Target="../media/image26.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4.xml"/><Relationship Id="rId1" Type="http://schemas.openxmlformats.org/officeDocument/2006/relationships/tags" Target="../tags/tag10.xml"/></Relationships>
</file>

<file path=ppt/slides/_rels/slide3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5.xml"/><Relationship Id="rId1" Type="http://schemas.openxmlformats.org/officeDocument/2006/relationships/slideLayout" Target="../slideLayouts/slideLayout5.xml"/><Relationship Id="rId4" Type="http://schemas.openxmlformats.org/officeDocument/2006/relationships/image" Target="../media/image27.png"/></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6.xml"/><Relationship Id="rId1" Type="http://schemas.openxmlformats.org/officeDocument/2006/relationships/slideLayout" Target="../slideLayouts/slideLayout5.xml"/><Relationship Id="rId4" Type="http://schemas.openxmlformats.org/officeDocument/2006/relationships/image" Target="../media/image30.png"/></Relationships>
</file>

<file path=ppt/slides/_rels/slide3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4.xml"/><Relationship Id="rId1" Type="http://schemas.openxmlformats.org/officeDocument/2006/relationships/tags" Target="../tags/tag1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1.xml"/><Relationship Id="rId1" Type="http://schemas.openxmlformats.org/officeDocument/2006/relationships/tags" Target="../tags/tag12.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4.xml"/><Relationship Id="rId1" Type="http://schemas.openxmlformats.org/officeDocument/2006/relationships/tags" Target="../tags/tag13.xml"/></Relationships>
</file>

<file path=ppt/slides/_rels/slide4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4.xml"/><Relationship Id="rId1" Type="http://schemas.openxmlformats.org/officeDocument/2006/relationships/tags" Target="../tags/tag14.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4.xml"/><Relationship Id="rId1" Type="http://schemas.openxmlformats.org/officeDocument/2006/relationships/tags" Target="../tags/tag15.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1.xml"/><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2.xml"/><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4.xml"/><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6.xml"/><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4.xml"/><Relationship Id="rId1" Type="http://schemas.openxmlformats.org/officeDocument/2006/relationships/tags" Target="../tags/tag16.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9.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61.xml"/><Relationship Id="rId2" Type="http://schemas.openxmlformats.org/officeDocument/2006/relationships/slideLayout" Target="../slideLayouts/slideLayout4.xml"/><Relationship Id="rId1" Type="http://schemas.openxmlformats.org/officeDocument/2006/relationships/tags" Target="../tags/tag17.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3.xml"/><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4.xml"/><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5.xml"/><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6.xml"/><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69.xml"/><Relationship Id="rId2" Type="http://schemas.openxmlformats.org/officeDocument/2006/relationships/slideLayout" Target="../slideLayouts/slideLayout4.xml"/><Relationship Id="rId1" Type="http://schemas.openxmlformats.org/officeDocument/2006/relationships/tags" Target="../tags/tag18.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4.xml"/><Relationship Id="rId1" Type="http://schemas.openxmlformats.org/officeDocument/2006/relationships/tags" Target="../tags/tag4.xml"/></Relationships>
</file>

<file path=ppt/slides/_rels/slide7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70.xml"/><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5.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5.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3" Type="http://schemas.openxmlformats.org/officeDocument/2006/relationships/notesSlide" Target="../notesSlides/notesSlide74.xml"/><Relationship Id="rId2" Type="http://schemas.openxmlformats.org/officeDocument/2006/relationships/slideLayout" Target="../slideLayouts/slideLayout4.xml"/><Relationship Id="rId1" Type="http://schemas.openxmlformats.org/officeDocument/2006/relationships/tags" Target="../tags/tag19.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5.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5.xml"/></Relationships>
</file>

<file path=ppt/slides/_rels/slide7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77.xml"/><Relationship Id="rId1" Type="http://schemas.openxmlformats.org/officeDocument/2006/relationships/slideLayout" Target="../slideLayouts/slideLayout5.xml"/></Relationships>
</file>

<file path=ppt/slides/_rels/slide78.xml.rels><?xml version="1.0" encoding="UTF-8" standalone="yes"?>
<Relationships xmlns="http://schemas.openxmlformats.org/package/2006/relationships"><Relationship Id="rId3" Type="http://schemas.openxmlformats.org/officeDocument/2006/relationships/notesSlide" Target="../notesSlides/notesSlide78.xml"/><Relationship Id="rId2" Type="http://schemas.openxmlformats.org/officeDocument/2006/relationships/slideLayout" Target="../slideLayouts/slideLayout4.xml"/><Relationship Id="rId1" Type="http://schemas.openxmlformats.org/officeDocument/2006/relationships/tags" Target="../tags/tag20.xml"/></Relationships>
</file>

<file path=ppt/slides/_rels/slide7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79.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image" Target="../media/image7.png"/></Relationships>
</file>

<file path=ppt/slides/_rels/slide8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80.xml"/><Relationship Id="rId1" Type="http://schemas.openxmlformats.org/officeDocument/2006/relationships/slideLayout" Target="../slideLayouts/slideLayout5.xml"/></Relationships>
</file>

<file path=ppt/slides/_rels/slide8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81.xml"/><Relationship Id="rId1" Type="http://schemas.openxmlformats.org/officeDocument/2006/relationships/slideLayout" Target="../slideLayouts/slideLayout5.xml"/><Relationship Id="rId4" Type="http://schemas.openxmlformats.org/officeDocument/2006/relationships/image" Target="../media/image46.png"/></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5.xml"/></Relationships>
</file>

<file path=ppt/slides/_rels/slide83.xml.rels><?xml version="1.0" encoding="UTF-8" standalone="yes"?>
<Relationships xmlns="http://schemas.openxmlformats.org/package/2006/relationships"><Relationship Id="rId3" Type="http://schemas.openxmlformats.org/officeDocument/2006/relationships/notesSlide" Target="../notesSlides/notesSlide83.xml"/><Relationship Id="rId2" Type="http://schemas.openxmlformats.org/officeDocument/2006/relationships/slideLayout" Target="../slideLayouts/slideLayout1.xml"/><Relationship Id="rId1" Type="http://schemas.openxmlformats.org/officeDocument/2006/relationships/tags" Target="../tags/tag21.xml"/></Relationships>
</file>

<file path=ppt/slides/_rels/slide84.xml.rels><?xml version="1.0" encoding="UTF-8" standalone="yes"?>
<Relationships xmlns="http://schemas.openxmlformats.org/package/2006/relationships"><Relationship Id="rId3" Type="http://schemas.openxmlformats.org/officeDocument/2006/relationships/notesSlide" Target="../notesSlides/notesSlide84.xml"/><Relationship Id="rId2" Type="http://schemas.openxmlformats.org/officeDocument/2006/relationships/slideLayout" Target="../slideLayouts/slideLayout4.xml"/><Relationship Id="rId1" Type="http://schemas.openxmlformats.org/officeDocument/2006/relationships/tags" Target="../tags/tag22.xml"/></Relationships>
</file>

<file path=ppt/slides/_rels/slide85.xml.rels><?xml version="1.0" encoding="UTF-8" standalone="yes"?>
<Relationships xmlns="http://schemas.openxmlformats.org/package/2006/relationships"><Relationship Id="rId3" Type="http://schemas.openxmlformats.org/officeDocument/2006/relationships/notesSlide" Target="../notesSlides/notesSlide85.xml"/><Relationship Id="rId2" Type="http://schemas.openxmlformats.org/officeDocument/2006/relationships/slideLayout" Target="../slideLayouts/slideLayout13.xml"/><Relationship Id="rId1" Type="http://schemas.openxmlformats.org/officeDocument/2006/relationships/tags" Target="../tags/tag23.xml"/></Relationships>
</file>

<file path=ppt/slides/_rels/slide86.xml.rels><?xml version="1.0" encoding="UTF-8" standalone="yes"?>
<Relationships xmlns="http://schemas.openxmlformats.org/package/2006/relationships"><Relationship Id="rId3" Type="http://schemas.openxmlformats.org/officeDocument/2006/relationships/notesSlide" Target="../notesSlides/notesSlide86.xml"/><Relationship Id="rId2" Type="http://schemas.openxmlformats.org/officeDocument/2006/relationships/slideLayout" Target="../slideLayouts/slideLayout13.xml"/><Relationship Id="rId1" Type="http://schemas.openxmlformats.org/officeDocument/2006/relationships/tags" Target="../tags/tag24.xml"/><Relationship Id="rId4" Type="http://schemas.openxmlformats.org/officeDocument/2006/relationships/image" Target="../media/image47.tiff"/></Relationships>
</file>

<file path=ppt/slides/_rels/slide87.xml.rels><?xml version="1.0" encoding="UTF-8" standalone="yes"?>
<Relationships xmlns="http://schemas.openxmlformats.org/package/2006/relationships"><Relationship Id="rId3" Type="http://schemas.openxmlformats.org/officeDocument/2006/relationships/notesSlide" Target="../notesSlides/notesSlide87.xml"/><Relationship Id="rId2" Type="http://schemas.openxmlformats.org/officeDocument/2006/relationships/slideLayout" Target="../slideLayouts/slideLayout13.xml"/><Relationship Id="rId1" Type="http://schemas.openxmlformats.org/officeDocument/2006/relationships/tags" Target="../tags/tag25.xml"/></Relationships>
</file>

<file path=ppt/slides/_rels/slide88.xml.rels><?xml version="1.0" encoding="UTF-8" standalone="yes"?>
<Relationships xmlns="http://schemas.openxmlformats.org/package/2006/relationships"><Relationship Id="rId3" Type="http://schemas.openxmlformats.org/officeDocument/2006/relationships/notesSlide" Target="../notesSlides/notesSlide88.xml"/><Relationship Id="rId2" Type="http://schemas.openxmlformats.org/officeDocument/2006/relationships/slideLayout" Target="../slideLayouts/slideLayout13.xml"/><Relationship Id="rId1" Type="http://schemas.openxmlformats.org/officeDocument/2006/relationships/tags" Target="../tags/tag26.xml"/><Relationship Id="rId4" Type="http://schemas.openxmlformats.org/officeDocument/2006/relationships/image" Target="../media/image48.tiff"/></Relationships>
</file>

<file path=ppt/slides/_rels/slide89.xml.rels><?xml version="1.0" encoding="UTF-8" standalone="yes"?>
<Relationships xmlns="http://schemas.openxmlformats.org/package/2006/relationships"><Relationship Id="rId3" Type="http://schemas.openxmlformats.org/officeDocument/2006/relationships/notesSlide" Target="../notesSlides/notesSlide89.xml"/><Relationship Id="rId2" Type="http://schemas.openxmlformats.org/officeDocument/2006/relationships/slideLayout" Target="../slideLayouts/slideLayout13.xml"/><Relationship Id="rId1" Type="http://schemas.openxmlformats.org/officeDocument/2006/relationships/tags" Target="../tags/tag27.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openxmlformats.org/officeDocument/2006/relationships/image" Target="../media/image9.png"/></Relationships>
</file>

<file path=ppt/slides/_rels/slide90.xml.rels><?xml version="1.0" encoding="UTF-8" standalone="yes"?>
<Relationships xmlns="http://schemas.openxmlformats.org/package/2006/relationships"><Relationship Id="rId3" Type="http://schemas.openxmlformats.org/officeDocument/2006/relationships/notesSlide" Target="../notesSlides/notesSlide90.xml"/><Relationship Id="rId2" Type="http://schemas.openxmlformats.org/officeDocument/2006/relationships/slideLayout" Target="../slideLayouts/slideLayout13.xml"/><Relationship Id="rId1" Type="http://schemas.openxmlformats.org/officeDocument/2006/relationships/tags" Target="../tags/tag28.xml"/><Relationship Id="rId4" Type="http://schemas.openxmlformats.org/officeDocument/2006/relationships/image" Target="../media/image49.tiff"/></Relationships>
</file>

<file path=ppt/slides/_rels/slide91.xml.rels><?xml version="1.0" encoding="UTF-8" standalone="yes"?>
<Relationships xmlns="http://schemas.openxmlformats.org/package/2006/relationships"><Relationship Id="rId3" Type="http://schemas.openxmlformats.org/officeDocument/2006/relationships/notesSlide" Target="../notesSlides/notesSlide91.xml"/><Relationship Id="rId2" Type="http://schemas.openxmlformats.org/officeDocument/2006/relationships/slideLayout" Target="../slideLayouts/slideLayout13.xml"/><Relationship Id="rId1" Type="http://schemas.openxmlformats.org/officeDocument/2006/relationships/tags" Target="../tags/tag29.xml"/><Relationship Id="rId4" Type="http://schemas.openxmlformats.org/officeDocument/2006/relationships/image" Target="../media/image50.tiff"/></Relationships>
</file>

<file path=ppt/slides/_rels/slide92.xml.rels><?xml version="1.0" encoding="UTF-8" standalone="yes"?>
<Relationships xmlns="http://schemas.openxmlformats.org/package/2006/relationships"><Relationship Id="rId3" Type="http://schemas.openxmlformats.org/officeDocument/2006/relationships/notesSlide" Target="../notesSlides/notesSlide92.xml"/><Relationship Id="rId2" Type="http://schemas.openxmlformats.org/officeDocument/2006/relationships/slideLayout" Target="../slideLayouts/slideLayout13.xml"/><Relationship Id="rId1" Type="http://schemas.openxmlformats.org/officeDocument/2006/relationships/tags" Target="../tags/tag30.xml"/><Relationship Id="rId4" Type="http://schemas.openxmlformats.org/officeDocument/2006/relationships/image" Target="../media/image51.tiff"/></Relationships>
</file>

<file path=ppt/slides/_rels/slide93.xml.rels><?xml version="1.0" encoding="UTF-8" standalone="yes"?>
<Relationships xmlns="http://schemas.openxmlformats.org/package/2006/relationships"><Relationship Id="rId3" Type="http://schemas.openxmlformats.org/officeDocument/2006/relationships/notesSlide" Target="../notesSlides/notesSlide93.xml"/><Relationship Id="rId2" Type="http://schemas.openxmlformats.org/officeDocument/2006/relationships/slideLayout" Target="../slideLayouts/slideLayout13.xml"/><Relationship Id="rId1" Type="http://schemas.openxmlformats.org/officeDocument/2006/relationships/tags" Target="../tags/tag31.xml"/><Relationship Id="rId4" Type="http://schemas.openxmlformats.org/officeDocument/2006/relationships/image" Target="../media/image52.tiff"/></Relationships>
</file>

<file path=ppt/slides/_rels/slide94.xml.rels><?xml version="1.0" encoding="UTF-8" standalone="yes"?>
<Relationships xmlns="http://schemas.openxmlformats.org/package/2006/relationships"><Relationship Id="rId3" Type="http://schemas.openxmlformats.org/officeDocument/2006/relationships/notesSlide" Target="../notesSlides/notesSlide94.xml"/><Relationship Id="rId2" Type="http://schemas.openxmlformats.org/officeDocument/2006/relationships/slideLayout" Target="../slideLayouts/slideLayout4.xml"/><Relationship Id="rId1" Type="http://schemas.openxmlformats.org/officeDocument/2006/relationships/tags" Target="../tags/tag32.xml"/></Relationships>
</file>

<file path=ppt/slides/_rels/slide95.xml.rels><?xml version="1.0" encoding="UTF-8" standalone="yes"?>
<Relationships xmlns="http://schemas.openxmlformats.org/package/2006/relationships"><Relationship Id="rId3" Type="http://schemas.openxmlformats.org/officeDocument/2006/relationships/notesSlide" Target="../notesSlides/notesSlide95.xml"/><Relationship Id="rId2" Type="http://schemas.openxmlformats.org/officeDocument/2006/relationships/slideLayout" Target="../slideLayouts/slideLayout13.xml"/><Relationship Id="rId1" Type="http://schemas.openxmlformats.org/officeDocument/2006/relationships/tags" Target="../tags/tag33.xml"/><Relationship Id="rId5" Type="http://schemas.openxmlformats.org/officeDocument/2006/relationships/image" Target="../media/image54.tiff"/><Relationship Id="rId4" Type="http://schemas.openxmlformats.org/officeDocument/2006/relationships/image" Target="../media/image53.tiff"/></Relationships>
</file>

<file path=ppt/slides/_rels/slide96.xml.rels><?xml version="1.0" encoding="UTF-8" standalone="yes"?>
<Relationships xmlns="http://schemas.openxmlformats.org/package/2006/relationships"><Relationship Id="rId3" Type="http://schemas.openxmlformats.org/officeDocument/2006/relationships/notesSlide" Target="../notesSlides/notesSlide96.xml"/><Relationship Id="rId2" Type="http://schemas.openxmlformats.org/officeDocument/2006/relationships/slideLayout" Target="../slideLayouts/slideLayout13.xml"/><Relationship Id="rId1" Type="http://schemas.openxmlformats.org/officeDocument/2006/relationships/tags" Target="../tags/tag34.xml"/><Relationship Id="rId4" Type="http://schemas.openxmlformats.org/officeDocument/2006/relationships/image" Target="../media/image55.tiff"/></Relationships>
</file>

<file path=ppt/slides/_rels/slide97.xml.rels><?xml version="1.0" encoding="UTF-8" standalone="yes"?>
<Relationships xmlns="http://schemas.openxmlformats.org/package/2006/relationships"><Relationship Id="rId3" Type="http://schemas.openxmlformats.org/officeDocument/2006/relationships/notesSlide" Target="../notesSlides/notesSlide97.xml"/><Relationship Id="rId2" Type="http://schemas.openxmlformats.org/officeDocument/2006/relationships/slideLayout" Target="../slideLayouts/slideLayout13.xml"/><Relationship Id="rId1" Type="http://schemas.openxmlformats.org/officeDocument/2006/relationships/tags" Target="../tags/tag35.xml"/><Relationship Id="rId4" Type="http://schemas.openxmlformats.org/officeDocument/2006/relationships/image" Target="../media/image56.tiff"/></Relationships>
</file>

<file path=ppt/slides/_rels/slide98.xml.rels><?xml version="1.0" encoding="UTF-8" standalone="yes"?>
<Relationships xmlns="http://schemas.openxmlformats.org/package/2006/relationships"><Relationship Id="rId3" Type="http://schemas.openxmlformats.org/officeDocument/2006/relationships/notesSlide" Target="../notesSlides/notesSlide98.xml"/><Relationship Id="rId2" Type="http://schemas.openxmlformats.org/officeDocument/2006/relationships/slideLayout" Target="../slideLayouts/slideLayout13.xml"/><Relationship Id="rId1" Type="http://schemas.openxmlformats.org/officeDocument/2006/relationships/tags" Target="../tags/tag36.xml"/><Relationship Id="rId4" Type="http://schemas.openxmlformats.org/officeDocument/2006/relationships/image" Target="../media/image57.tiff"/></Relationships>
</file>

<file path=ppt/slides/_rels/slide99.xml.rels><?xml version="1.0" encoding="UTF-8" standalone="yes"?>
<Relationships xmlns="http://schemas.openxmlformats.org/package/2006/relationships"><Relationship Id="rId3" Type="http://schemas.openxmlformats.org/officeDocument/2006/relationships/notesSlide" Target="../notesSlides/notesSlide99.xml"/><Relationship Id="rId2" Type="http://schemas.openxmlformats.org/officeDocument/2006/relationships/slideLayout" Target="../slideLayouts/slideLayout13.xml"/><Relationship Id="rId1" Type="http://schemas.openxmlformats.org/officeDocument/2006/relationships/tags" Target="../tags/tag37.xml"/><Relationship Id="rId4" Type="http://schemas.openxmlformats.org/officeDocument/2006/relationships/image" Target="../media/image58.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469497" y="2316480"/>
            <a:ext cx="6658416" cy="1080143"/>
          </a:xfrm>
        </p:spPr>
        <p:txBody>
          <a:bodyPr/>
          <a:lstStyle/>
          <a:p>
            <a:r>
              <a:rPr lang="en-US" sz="4400" dirty="0">
                <a:solidFill>
                  <a:schemeClr val="accent5">
                    <a:lumMod val="40000"/>
                    <a:lumOff val="60000"/>
                  </a:schemeClr>
                </a:solidFill>
              </a:rPr>
              <a:t>Module 11: IPv4 Addressing</a:t>
            </a:r>
          </a:p>
        </p:txBody>
      </p:sp>
      <p:sp>
        <p:nvSpPr>
          <p:cNvPr id="7" name="Subtitle 6"/>
          <p:cNvSpPr>
            <a:spLocks noGrp="1"/>
          </p:cNvSpPr>
          <p:nvPr>
            <p:ph type="subTitle" idx="1"/>
          </p:nvPr>
        </p:nvSpPr>
        <p:spPr>
          <a:xfrm>
            <a:off x="469497" y="3809526"/>
            <a:ext cx="2368954" cy="902174"/>
          </a:xfrm>
        </p:spPr>
        <p:txBody>
          <a:bodyPr/>
          <a:lstStyle/>
          <a:p>
            <a:r>
              <a:rPr lang="en-US" dirty="0">
                <a:solidFill>
                  <a:schemeClr val="accent5">
                    <a:lumMod val="40000"/>
                    <a:lumOff val="60000"/>
                  </a:schemeClr>
                </a:solidFill>
              </a:rPr>
              <a:t>Introduction to Networks v7.0 (ITN)</a:t>
            </a:r>
          </a:p>
          <a:p>
            <a:endParaRPr lang="en-US" dirty="0"/>
          </a:p>
        </p:txBody>
      </p:sp>
    </p:spTree>
    <p:custDataLst>
      <p:tags r:id="rId1"/>
    </p:custDataLst>
    <p:extLst>
      <p:ext uri="{BB962C8B-B14F-4D97-AF65-F5344CB8AC3E}">
        <p14:creationId xmlns:p14="http://schemas.microsoft.com/office/powerpoint/2010/main" val="1989389863"/>
      </p:ext>
    </p:extLst>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CA" sz="1600" dirty="0"/>
              <a:t>IPv4 Unicast, Broadcast, and Multicast</a:t>
            </a:r>
            <a:br>
              <a:rPr lang="en-US" dirty="0"/>
            </a:br>
            <a:r>
              <a:rPr lang="en-US" sz="2400" dirty="0"/>
              <a:t>Multicast</a:t>
            </a:r>
          </a:p>
        </p:txBody>
      </p:sp>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431971" y="855419"/>
            <a:ext cx="8280057" cy="1180771"/>
          </a:xfrm>
        </p:spPr>
        <p:txBody>
          <a:bodyPr/>
          <a:lstStyle/>
          <a:p>
            <a:pPr marL="342900" indent="-342900" algn="l">
              <a:buFont typeface="Arial" panose="020B0604020202020204" pitchFamily="34" charset="0"/>
              <a:buChar char="•"/>
            </a:pPr>
            <a:r>
              <a:rPr lang="en-US" sz="1600" dirty="0">
                <a:solidFill>
                  <a:srgbClr val="000000"/>
                </a:solidFill>
              </a:rPr>
              <a:t>Multicast </a:t>
            </a:r>
            <a:r>
              <a:rPr lang="en-CA" sz="1600" dirty="0">
                <a:solidFill>
                  <a:srgbClr val="000000"/>
                </a:solidFill>
              </a:rPr>
              <a:t>transmission is sending a packet to a multicast address group.</a:t>
            </a:r>
          </a:p>
          <a:p>
            <a:pPr marL="342900" indent="-342900" algn="l">
              <a:buFont typeface="Arial" panose="020B0604020202020204" pitchFamily="34" charset="0"/>
              <a:buChar char="•"/>
            </a:pPr>
            <a:endParaRPr lang="en-CA" sz="1600" dirty="0">
              <a:solidFill>
                <a:srgbClr val="000000"/>
              </a:solidFill>
            </a:endParaRPr>
          </a:p>
          <a:p>
            <a:pPr marL="342900" indent="-342900" algn="l">
              <a:buFont typeface="Arial" panose="020B0604020202020204" pitchFamily="34" charset="0"/>
              <a:buChar char="•"/>
            </a:pPr>
            <a:r>
              <a:rPr lang="en-CA" sz="1600" dirty="0">
                <a:solidFill>
                  <a:srgbClr val="000000"/>
                </a:solidFill>
              </a:rPr>
              <a:t>For example, the PC at 172.16.4.1 sends a multicast packet to the multicast group address 224.10.10.5.</a:t>
            </a:r>
            <a:endParaRPr lang="en-US" sz="1600" dirty="0">
              <a:solidFill>
                <a:srgbClr val="000000"/>
              </a:solidFill>
            </a:endParaRPr>
          </a:p>
        </p:txBody>
      </p:sp>
      <p:pic>
        <p:nvPicPr>
          <p:cNvPr id="6" name="Picture 5">
            <a:extLst>
              <a:ext uri="{FF2B5EF4-FFF2-40B4-BE49-F238E27FC236}">
                <a16:creationId xmlns:a16="http://schemas.microsoft.com/office/drawing/2014/main" id="{0508B46F-E225-4F03-B437-98A0BB4F765A}"/>
              </a:ext>
            </a:extLst>
          </p:cNvPr>
          <p:cNvPicPr>
            <a:picLocks noChangeAspect="1"/>
          </p:cNvPicPr>
          <p:nvPr/>
        </p:nvPicPr>
        <p:blipFill>
          <a:blip r:embed="rId3"/>
          <a:stretch>
            <a:fillRect/>
          </a:stretch>
        </p:blipFill>
        <p:spPr>
          <a:xfrm>
            <a:off x="918273" y="2278304"/>
            <a:ext cx="2862981" cy="2169526"/>
          </a:xfrm>
          <a:prstGeom prst="rect">
            <a:avLst/>
          </a:prstGeom>
        </p:spPr>
      </p:pic>
      <p:sp>
        <p:nvSpPr>
          <p:cNvPr id="8" name="Arrow: Right 7">
            <a:extLst>
              <a:ext uri="{FF2B5EF4-FFF2-40B4-BE49-F238E27FC236}">
                <a16:creationId xmlns:a16="http://schemas.microsoft.com/office/drawing/2014/main" id="{7B0C162D-3A37-40E3-9806-62C97CB24D0F}"/>
              </a:ext>
            </a:extLst>
          </p:cNvPr>
          <p:cNvSpPr/>
          <p:nvPr/>
        </p:nvSpPr>
        <p:spPr>
          <a:xfrm>
            <a:off x="3999712" y="2840019"/>
            <a:ext cx="1050306" cy="247426"/>
          </a:xfrm>
          <a:prstGeom prst="rightArrow">
            <a:avLst/>
          </a:prstGeom>
          <a:ln/>
        </p:spPr>
        <p:style>
          <a:lnRef idx="0">
            <a:schemeClr val="accent6"/>
          </a:lnRef>
          <a:fillRef idx="3">
            <a:schemeClr val="accent6"/>
          </a:fillRef>
          <a:effectRef idx="3">
            <a:schemeClr val="accent6"/>
          </a:effectRef>
          <a:fontRef idx="minor">
            <a:schemeClr val="lt1"/>
          </a:fontRef>
        </p:style>
        <p:txBody>
          <a:bodyPr rtlCol="0" anchor="ctr"/>
          <a:lstStyle/>
          <a:p>
            <a:pPr algn="ctr"/>
            <a:endParaRPr lang="en-CA" dirty="0"/>
          </a:p>
        </p:txBody>
      </p:sp>
      <p:pic>
        <p:nvPicPr>
          <p:cNvPr id="7" name="Picture 6">
            <a:extLst>
              <a:ext uri="{FF2B5EF4-FFF2-40B4-BE49-F238E27FC236}">
                <a16:creationId xmlns:a16="http://schemas.microsoft.com/office/drawing/2014/main" id="{ACC59E69-3898-4F73-83D5-D2A1CF5F0CE6}"/>
              </a:ext>
            </a:extLst>
          </p:cNvPr>
          <p:cNvPicPr>
            <a:picLocks noChangeAspect="1"/>
          </p:cNvPicPr>
          <p:nvPr/>
        </p:nvPicPr>
        <p:blipFill>
          <a:blip r:embed="rId4"/>
          <a:stretch>
            <a:fillRect/>
          </a:stretch>
        </p:blipFill>
        <p:spPr>
          <a:xfrm>
            <a:off x="5073711" y="2280614"/>
            <a:ext cx="2862981" cy="2169526"/>
          </a:xfrm>
          <a:prstGeom prst="rect">
            <a:avLst/>
          </a:prstGeom>
        </p:spPr>
      </p:pic>
    </p:spTree>
    <p:extLst>
      <p:ext uri="{BB962C8B-B14F-4D97-AF65-F5344CB8AC3E}">
        <p14:creationId xmlns:p14="http://schemas.microsoft.com/office/powerpoint/2010/main" val="2085583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altLang="en-US" sz="1600" dirty="0"/>
              <a:t>Ping and Traceroute Tests</a:t>
            </a:r>
            <a:br>
              <a:rPr lang="en-US" altLang="en-US" sz="1600" dirty="0"/>
            </a:br>
            <a:r>
              <a:rPr lang="en-US" altLang="en-US" dirty="0"/>
              <a:t>Traceroute – Test the Path (Cont.)</a:t>
            </a:r>
          </a:p>
        </p:txBody>
      </p:sp>
      <p:sp>
        <p:nvSpPr>
          <p:cNvPr id="6" name="Rectangle 6">
            <a:extLst>
              <a:ext uri="{FF2B5EF4-FFF2-40B4-BE49-F238E27FC236}">
                <a16:creationId xmlns:a16="http://schemas.microsoft.com/office/drawing/2014/main" id="{FDB50C7D-A789-1947-A197-D4C18A6B4C22}"/>
              </a:ext>
            </a:extLst>
          </p:cNvPr>
          <p:cNvSpPr>
            <a:spLocks noGrp="1" noChangeArrowheads="1"/>
          </p:cNvSpPr>
          <p:nvPr>
            <p:ph idx="1"/>
          </p:nvPr>
        </p:nvSpPr>
        <p:spPr>
          <a:xfrm>
            <a:off x="134336" y="896222"/>
            <a:ext cx="4437663" cy="3716876"/>
          </a:xfrm>
        </p:spPr>
        <p:txBody>
          <a:bodyPr/>
          <a:lstStyle/>
          <a:p>
            <a:pPr>
              <a:buFont typeface="Arial" panose="020B0604020202020204" pitchFamily="34" charset="0"/>
              <a:buChar char="•"/>
            </a:pPr>
            <a:r>
              <a:rPr lang="en-US" sz="1600" dirty="0"/>
              <a:t>The first message sent from traceroute will have a TTL field value of 1. This causes the TTL to time out at the first router. This router then responds with a ICMPv4 Time Exceeded message. </a:t>
            </a:r>
          </a:p>
          <a:p>
            <a:pPr>
              <a:buFont typeface="Arial" panose="020B0604020202020204" pitchFamily="34" charset="0"/>
              <a:buChar char="•"/>
            </a:pPr>
            <a:r>
              <a:rPr lang="en-US" sz="1600" dirty="0"/>
              <a:t>Traceroute then progressively increments the TTL field (2, 3, 4...) for each sequence of messages. This provides the trace with the address of each hop as the packets time out further down the path. </a:t>
            </a:r>
          </a:p>
          <a:p>
            <a:pPr>
              <a:buFont typeface="Arial" panose="020B0604020202020204" pitchFamily="34" charset="0"/>
              <a:buChar char="•"/>
            </a:pPr>
            <a:r>
              <a:rPr lang="en-US" sz="1600" dirty="0"/>
              <a:t>The TTL field continues to be increased until the destination is reached, or it is incremented to a predefined maximum.</a:t>
            </a:r>
            <a:endParaRPr lang="en-US" altLang="ja-JP" sz="1600" dirty="0"/>
          </a:p>
        </p:txBody>
      </p:sp>
      <p:pic>
        <p:nvPicPr>
          <p:cNvPr id="3" name="Picture 2">
            <a:extLst>
              <a:ext uri="{FF2B5EF4-FFF2-40B4-BE49-F238E27FC236}">
                <a16:creationId xmlns:a16="http://schemas.microsoft.com/office/drawing/2014/main" id="{13A49670-AFAC-444B-B6F1-217466A83CB4}"/>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764979" y="1213720"/>
            <a:ext cx="4127500" cy="2476500"/>
          </a:xfrm>
          <a:prstGeom prst="rect">
            <a:avLst/>
          </a:prstGeom>
        </p:spPr>
      </p:pic>
    </p:spTree>
    <p:custDataLst>
      <p:tags r:id="rId1"/>
    </p:custDataLst>
    <p:extLst>
      <p:ext uri="{BB962C8B-B14F-4D97-AF65-F5344CB8AC3E}">
        <p14:creationId xmlns:p14="http://schemas.microsoft.com/office/powerpoint/2010/main" val="691049064"/>
      </p:ext>
    </p:extLst>
  </p:cSld>
  <p:clrMapOvr>
    <a:masterClrMapping/>
  </p:clrMapOvr>
  <p:transition spd="slow">
    <p:wipe/>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2906668601"/>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88160"/>
            <a:ext cx="7848344" cy="929640"/>
          </a:xfrm>
        </p:spPr>
        <p:txBody>
          <a:bodyPr/>
          <a:lstStyle/>
          <a:p>
            <a:r>
              <a:rPr lang="en-US" dirty="0">
                <a:solidFill>
                  <a:schemeClr val="accent5">
                    <a:lumMod val="40000"/>
                    <a:lumOff val="60000"/>
                  </a:schemeClr>
                </a:solidFill>
              </a:rPr>
              <a:t>11.3 </a:t>
            </a:r>
            <a:r>
              <a:rPr lang="en-CA" dirty="0">
                <a:solidFill>
                  <a:schemeClr val="accent5">
                    <a:lumMod val="40000"/>
                    <a:lumOff val="60000"/>
                  </a:schemeClr>
                </a:solidFill>
              </a:rPr>
              <a:t>Types of IPv4 Addresses</a:t>
            </a:r>
            <a:endParaRPr lang="en-US" dirty="0">
              <a:solidFill>
                <a:schemeClr val="accent5">
                  <a:lumMod val="40000"/>
                  <a:lumOff val="60000"/>
                </a:schemeClr>
              </a:solidFill>
            </a:endParaRPr>
          </a:p>
        </p:txBody>
      </p:sp>
    </p:spTree>
    <p:custDataLst>
      <p:tags r:id="rId1"/>
    </p:custDataLst>
    <p:extLst>
      <p:ext uri="{BB962C8B-B14F-4D97-AF65-F5344CB8AC3E}">
        <p14:creationId xmlns:p14="http://schemas.microsoft.com/office/powerpoint/2010/main" val="1782107682"/>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CA" sz="1600" dirty="0"/>
              <a:t>Types of IPv4 Addresses</a:t>
            </a:r>
            <a:br>
              <a:rPr lang="en-US" dirty="0"/>
            </a:br>
            <a:r>
              <a:rPr lang="en-CA" sz="2400" dirty="0"/>
              <a:t>Public and Private IPv4 Addresses</a:t>
            </a:r>
            <a:endParaRPr lang="en-US" sz="2400" dirty="0"/>
          </a:p>
        </p:txBody>
      </p:sp>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431971" y="855419"/>
            <a:ext cx="8280057" cy="3300269"/>
          </a:xfrm>
        </p:spPr>
        <p:txBody>
          <a:bodyPr/>
          <a:lstStyle/>
          <a:p>
            <a:pPr marL="342900" indent="-342900" algn="l">
              <a:buFont typeface="Arial" panose="020B0604020202020204" pitchFamily="34" charset="0"/>
              <a:buChar char="•"/>
            </a:pPr>
            <a:r>
              <a:rPr lang="en-CA" sz="1600" dirty="0">
                <a:solidFill>
                  <a:srgbClr val="000000"/>
                </a:solidFill>
              </a:rPr>
              <a:t>As defined in in RFC 1918, public IPv4 addresses are globally routed between internet service provider (ISP) routers. </a:t>
            </a:r>
          </a:p>
          <a:p>
            <a:pPr marL="342900" indent="-342900" algn="l">
              <a:buFont typeface="Arial" panose="020B0604020202020204" pitchFamily="34" charset="0"/>
              <a:buChar char="•"/>
            </a:pPr>
            <a:endParaRPr lang="en-CA" sz="1600" dirty="0">
              <a:solidFill>
                <a:srgbClr val="000000"/>
              </a:solidFill>
            </a:endParaRPr>
          </a:p>
          <a:p>
            <a:pPr marL="342900" indent="-342900" algn="l">
              <a:buFont typeface="Arial" panose="020B0604020202020204" pitchFamily="34" charset="0"/>
              <a:buChar char="•"/>
            </a:pPr>
            <a:endParaRPr lang="en-CA" sz="1600" dirty="0">
              <a:solidFill>
                <a:srgbClr val="000000"/>
              </a:solidFill>
            </a:endParaRPr>
          </a:p>
          <a:p>
            <a:pPr marL="342900" indent="-342900" algn="l">
              <a:buFont typeface="Arial" panose="020B0604020202020204" pitchFamily="34" charset="0"/>
              <a:buChar char="•"/>
            </a:pPr>
            <a:endParaRPr lang="en-CA" sz="1600" dirty="0">
              <a:solidFill>
                <a:srgbClr val="000000"/>
              </a:solidFill>
            </a:endParaRPr>
          </a:p>
          <a:p>
            <a:pPr marL="342900" indent="-342900" algn="l">
              <a:buFont typeface="Arial" panose="020B0604020202020204" pitchFamily="34" charset="0"/>
              <a:buChar char="•"/>
            </a:pPr>
            <a:endParaRPr lang="en-CA" sz="1600" dirty="0">
              <a:solidFill>
                <a:srgbClr val="000000"/>
              </a:solidFill>
            </a:endParaRPr>
          </a:p>
          <a:p>
            <a:pPr marL="342900" indent="-342900" algn="l">
              <a:buFont typeface="Arial" panose="020B0604020202020204" pitchFamily="34" charset="0"/>
              <a:buChar char="•"/>
            </a:pPr>
            <a:endParaRPr lang="en-CA" sz="1600" dirty="0">
              <a:solidFill>
                <a:srgbClr val="000000"/>
              </a:solidFill>
            </a:endParaRPr>
          </a:p>
          <a:p>
            <a:pPr marL="342900" indent="-342900" algn="l">
              <a:buFont typeface="Arial" panose="020B0604020202020204" pitchFamily="34" charset="0"/>
              <a:buChar char="•"/>
            </a:pPr>
            <a:endParaRPr lang="en-CA" sz="1600" dirty="0">
              <a:solidFill>
                <a:srgbClr val="000000"/>
              </a:solidFill>
            </a:endParaRPr>
          </a:p>
          <a:p>
            <a:pPr marL="342900" indent="-342900" algn="l">
              <a:buFont typeface="Arial" panose="020B0604020202020204" pitchFamily="34" charset="0"/>
              <a:buChar char="•"/>
            </a:pPr>
            <a:endParaRPr lang="en-CA" sz="1600" dirty="0">
              <a:solidFill>
                <a:srgbClr val="000000"/>
              </a:solidFill>
            </a:endParaRPr>
          </a:p>
          <a:p>
            <a:pPr marL="342900" indent="-342900" algn="l">
              <a:buFont typeface="Arial" panose="020B0604020202020204" pitchFamily="34" charset="0"/>
              <a:buChar char="•"/>
            </a:pPr>
            <a:endParaRPr lang="en-CA" sz="1600" dirty="0">
              <a:solidFill>
                <a:srgbClr val="000000"/>
              </a:solidFill>
            </a:endParaRPr>
          </a:p>
          <a:p>
            <a:pPr marL="342900" indent="-342900" algn="l">
              <a:buFont typeface="Arial" panose="020B0604020202020204" pitchFamily="34" charset="0"/>
              <a:buChar char="•"/>
            </a:pPr>
            <a:r>
              <a:rPr lang="en-CA" sz="1600" dirty="0">
                <a:solidFill>
                  <a:srgbClr val="000000"/>
                </a:solidFill>
              </a:rPr>
              <a:t>However, </a:t>
            </a:r>
            <a:r>
              <a:rPr lang="en-CA" sz="1600" b="1" dirty="0">
                <a:solidFill>
                  <a:srgbClr val="000000"/>
                </a:solidFill>
              </a:rPr>
              <a:t>private addresses are not globally routable</a:t>
            </a:r>
            <a:r>
              <a:rPr lang="en-CA" sz="1600" dirty="0">
                <a:solidFill>
                  <a:srgbClr val="000000"/>
                </a:solidFill>
              </a:rPr>
              <a:t>.</a:t>
            </a:r>
          </a:p>
          <a:p>
            <a:pPr marL="342900" indent="-342900" algn="l">
              <a:buFont typeface="Arial" panose="020B0604020202020204" pitchFamily="34" charset="0"/>
              <a:buChar char="•"/>
            </a:pPr>
            <a:endParaRPr lang="en-CA" sz="1600" dirty="0">
              <a:solidFill>
                <a:srgbClr val="000000"/>
              </a:solidFill>
            </a:endParaRPr>
          </a:p>
        </p:txBody>
      </p:sp>
      <p:sp>
        <p:nvSpPr>
          <p:cNvPr id="5" name="Content Placeholder 3">
            <a:extLst>
              <a:ext uri="{FF2B5EF4-FFF2-40B4-BE49-F238E27FC236}">
                <a16:creationId xmlns:a16="http://schemas.microsoft.com/office/drawing/2014/main" id="{58479601-5CDB-4C0D-B13C-379A83A14207}"/>
              </a:ext>
            </a:extLst>
          </p:cNvPr>
          <p:cNvSpPr txBox="1">
            <a:spLocks/>
          </p:cNvSpPr>
          <p:nvPr/>
        </p:nvSpPr>
        <p:spPr>
          <a:xfrm>
            <a:off x="431971" y="1554229"/>
            <a:ext cx="4269121" cy="2460352"/>
          </a:xfrm>
          <a:prstGeom prst="rect">
            <a:avLst/>
          </a:prstGeom>
        </p:spPr>
        <p:txBody>
          <a:bodyPr lIns="91420" tIns="45710" rIns="91420" bIns="45710">
            <a:noAutofit/>
          </a:bodyPr>
          <a:lstStyle>
            <a:lvl1pPr marL="285690" marR="0" indent="-285690" algn="ctr" defTabSz="457105" rtl="0" eaLnBrk="1" fontAlgn="auto" latinLnBrk="0" hangingPunct="1">
              <a:lnSpc>
                <a:spcPct val="100000"/>
              </a:lnSpc>
              <a:spcBef>
                <a:spcPct val="20000"/>
              </a:spcBef>
              <a:spcAft>
                <a:spcPts val="0"/>
              </a:spcAft>
              <a:buClrTx/>
              <a:buSzTx/>
              <a:buFont typeface="Arial"/>
              <a:buNone/>
              <a:tabLst/>
              <a:defRPr lang="en-US" sz="2000" b="0" i="0" kern="1200" baseline="0">
                <a:solidFill>
                  <a:schemeClr val="bg1"/>
                </a:solidFill>
                <a:latin typeface="+mn-lt"/>
                <a:ea typeface="ＭＳ Ｐゴシック" charset="0"/>
                <a:cs typeface="CiscoSans ExtraLight"/>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342900" indent="-342900" algn="l">
              <a:buFont typeface="Arial" panose="020B0604020202020204" pitchFamily="34" charset="0"/>
              <a:buChar char="•"/>
            </a:pPr>
            <a:r>
              <a:rPr lang="en-CA" sz="1600" dirty="0">
                <a:solidFill>
                  <a:srgbClr val="000000"/>
                </a:solidFill>
              </a:rPr>
              <a:t>Private addresses are common blocks of addresses used by most organizations to assign IPv4 addresses to internal hosts.</a:t>
            </a:r>
          </a:p>
          <a:p>
            <a:pPr marL="342900" indent="-342900" algn="l">
              <a:buFont typeface="Arial" panose="020B0604020202020204" pitchFamily="34" charset="0"/>
              <a:buChar char="•"/>
            </a:pPr>
            <a:endParaRPr lang="en-CA" sz="1600" dirty="0">
              <a:solidFill>
                <a:srgbClr val="000000"/>
              </a:solidFill>
            </a:endParaRPr>
          </a:p>
          <a:p>
            <a:pPr marL="342900" indent="-342900" algn="l">
              <a:buFont typeface="Arial" panose="020B0604020202020204" pitchFamily="34" charset="0"/>
              <a:buChar char="•"/>
            </a:pPr>
            <a:r>
              <a:rPr lang="en-CA" sz="1600" dirty="0">
                <a:solidFill>
                  <a:srgbClr val="000000"/>
                </a:solidFill>
              </a:rPr>
              <a:t>Private IPv4 addresses are not unique and can be used internally within any network.</a:t>
            </a:r>
          </a:p>
        </p:txBody>
      </p:sp>
      <p:graphicFrame>
        <p:nvGraphicFramePr>
          <p:cNvPr id="6" name="Table 5">
            <a:extLst>
              <a:ext uri="{FF2B5EF4-FFF2-40B4-BE49-F238E27FC236}">
                <a16:creationId xmlns:a16="http://schemas.microsoft.com/office/drawing/2014/main" id="{89B44CF3-2CFA-4BA2-948A-BF99DA4FD67D}"/>
              </a:ext>
            </a:extLst>
          </p:cNvPr>
          <p:cNvGraphicFramePr>
            <a:graphicFrameLocks noGrp="1"/>
          </p:cNvGraphicFramePr>
          <p:nvPr>
            <p:extLst>
              <p:ext uri="{D42A27DB-BD31-4B8C-83A1-F6EECF244321}">
                <p14:modId xmlns:p14="http://schemas.microsoft.com/office/powerpoint/2010/main" val="728869958"/>
              </p:ext>
            </p:extLst>
          </p:nvPr>
        </p:nvGraphicFramePr>
        <p:xfrm>
          <a:off x="5173532" y="1804924"/>
          <a:ext cx="3644396" cy="1511300"/>
        </p:xfrm>
        <a:graphic>
          <a:graphicData uri="http://schemas.openxmlformats.org/drawingml/2006/table">
            <a:tbl>
              <a:tblPr firstRow="1" bandRow="1">
                <a:tableStyleId>{5C22544A-7EE6-4342-B048-85BDC9FD1C3A}</a:tableStyleId>
              </a:tblPr>
              <a:tblGrid>
                <a:gridCol w="1219648">
                  <a:extLst>
                    <a:ext uri="{9D8B030D-6E8A-4147-A177-3AD203B41FA5}">
                      <a16:colId xmlns:a16="http://schemas.microsoft.com/office/drawing/2014/main" val="828829070"/>
                    </a:ext>
                  </a:extLst>
                </a:gridCol>
                <a:gridCol w="2424748">
                  <a:extLst>
                    <a:ext uri="{9D8B030D-6E8A-4147-A177-3AD203B41FA5}">
                      <a16:colId xmlns:a16="http://schemas.microsoft.com/office/drawing/2014/main" val="1771473634"/>
                    </a:ext>
                  </a:extLst>
                </a:gridCol>
              </a:tblGrid>
              <a:tr h="370840">
                <a:tc>
                  <a:txBody>
                    <a:bodyPr/>
                    <a:lstStyle/>
                    <a:p>
                      <a:pPr algn="l" fontAlgn="ctr"/>
                      <a:r>
                        <a:rPr lang="en-CA" sz="1100" b="1" dirty="0">
                          <a:effectLst/>
                        </a:rPr>
                        <a:t>Network Address and Prefix</a:t>
                      </a:r>
                      <a:endParaRPr lang="en-CA" sz="1100" dirty="0">
                        <a:effectLst/>
                      </a:endParaRPr>
                    </a:p>
                  </a:txBody>
                  <a:tcPr marL="31750" marR="31750" marT="31750" marB="31750" anchor="ctr"/>
                </a:tc>
                <a:tc>
                  <a:txBody>
                    <a:bodyPr/>
                    <a:lstStyle/>
                    <a:p>
                      <a:pPr algn="l" fontAlgn="ctr"/>
                      <a:r>
                        <a:rPr lang="en-CA" sz="1100" b="1" dirty="0">
                          <a:effectLst/>
                        </a:rPr>
                        <a:t>RFC 1918 Private Address Range</a:t>
                      </a:r>
                      <a:endParaRPr lang="en-CA" sz="1100" dirty="0">
                        <a:effectLst/>
                      </a:endParaRPr>
                    </a:p>
                  </a:txBody>
                  <a:tcPr marL="31750" marR="31750" marT="31750" marB="31750" anchor="ctr"/>
                </a:tc>
                <a:extLst>
                  <a:ext uri="{0D108BD9-81ED-4DB2-BD59-A6C34878D82A}">
                    <a16:rowId xmlns:a16="http://schemas.microsoft.com/office/drawing/2014/main" val="3171941068"/>
                  </a:ext>
                </a:extLst>
              </a:tr>
              <a:tr h="370840">
                <a:tc>
                  <a:txBody>
                    <a:bodyPr/>
                    <a:lstStyle/>
                    <a:p>
                      <a:pPr fontAlgn="ctr"/>
                      <a:r>
                        <a:rPr lang="en-CA" sz="1100" b="0" dirty="0">
                          <a:effectLst/>
                        </a:rPr>
                        <a:t>10.0.0.0/8</a:t>
                      </a:r>
                    </a:p>
                  </a:txBody>
                  <a:tcPr marL="31750" marR="31750" marT="31750" marB="31750" anchor="ctr"/>
                </a:tc>
                <a:tc>
                  <a:txBody>
                    <a:bodyPr/>
                    <a:lstStyle/>
                    <a:p>
                      <a:pPr fontAlgn="ctr"/>
                      <a:r>
                        <a:rPr lang="en-CA" sz="1100" b="0" dirty="0">
                          <a:effectLst/>
                        </a:rPr>
                        <a:t>10.0.0.0 - 10.255.255.255</a:t>
                      </a:r>
                    </a:p>
                  </a:txBody>
                  <a:tcPr marL="31750" marR="31750" marT="31750" marB="31750" anchor="ctr"/>
                </a:tc>
                <a:extLst>
                  <a:ext uri="{0D108BD9-81ED-4DB2-BD59-A6C34878D82A}">
                    <a16:rowId xmlns:a16="http://schemas.microsoft.com/office/drawing/2014/main" val="2015275534"/>
                  </a:ext>
                </a:extLst>
              </a:tr>
              <a:tr h="370840">
                <a:tc>
                  <a:txBody>
                    <a:bodyPr/>
                    <a:lstStyle/>
                    <a:p>
                      <a:pPr fontAlgn="ctr"/>
                      <a:r>
                        <a:rPr lang="en-CA" sz="1100" b="0" dirty="0">
                          <a:effectLst/>
                        </a:rPr>
                        <a:t>172.16.0.0/12</a:t>
                      </a:r>
                    </a:p>
                  </a:txBody>
                  <a:tcPr marL="31750" marR="31750" marT="31750" marB="31750" anchor="ctr"/>
                </a:tc>
                <a:tc>
                  <a:txBody>
                    <a:bodyPr/>
                    <a:lstStyle/>
                    <a:p>
                      <a:pPr fontAlgn="ctr"/>
                      <a:r>
                        <a:rPr lang="en-CA" sz="1100" b="0" dirty="0">
                          <a:effectLst/>
                        </a:rPr>
                        <a:t>172.16.0.0 - 172.31.255.255</a:t>
                      </a:r>
                    </a:p>
                  </a:txBody>
                  <a:tcPr marL="31750" marR="31750" marT="31750" marB="31750" anchor="ctr"/>
                </a:tc>
                <a:extLst>
                  <a:ext uri="{0D108BD9-81ED-4DB2-BD59-A6C34878D82A}">
                    <a16:rowId xmlns:a16="http://schemas.microsoft.com/office/drawing/2014/main" val="1058997535"/>
                  </a:ext>
                </a:extLst>
              </a:tr>
              <a:tr h="370840">
                <a:tc>
                  <a:txBody>
                    <a:bodyPr/>
                    <a:lstStyle/>
                    <a:p>
                      <a:pPr fontAlgn="ctr"/>
                      <a:r>
                        <a:rPr lang="en-CA" sz="1100" b="0" dirty="0">
                          <a:effectLst/>
                        </a:rPr>
                        <a:t>192.168.0.0/16</a:t>
                      </a:r>
                    </a:p>
                  </a:txBody>
                  <a:tcPr marL="31750" marR="31750" marT="31750" marB="31750" anchor="ctr"/>
                </a:tc>
                <a:tc>
                  <a:txBody>
                    <a:bodyPr/>
                    <a:lstStyle/>
                    <a:p>
                      <a:pPr fontAlgn="ctr"/>
                      <a:r>
                        <a:rPr lang="en-CA" sz="1100" b="0" dirty="0">
                          <a:effectLst/>
                        </a:rPr>
                        <a:t>192.168.0.0 - 192.168.255.255</a:t>
                      </a:r>
                    </a:p>
                  </a:txBody>
                  <a:tcPr marL="31750" marR="31750" marT="31750" marB="31750" anchor="ctr"/>
                </a:tc>
                <a:extLst>
                  <a:ext uri="{0D108BD9-81ED-4DB2-BD59-A6C34878D82A}">
                    <a16:rowId xmlns:a16="http://schemas.microsoft.com/office/drawing/2014/main" val="3597758659"/>
                  </a:ext>
                </a:extLst>
              </a:tr>
            </a:tbl>
          </a:graphicData>
        </a:graphic>
      </p:graphicFrame>
    </p:spTree>
    <p:extLst>
      <p:ext uri="{BB962C8B-B14F-4D97-AF65-F5344CB8AC3E}">
        <p14:creationId xmlns:p14="http://schemas.microsoft.com/office/powerpoint/2010/main" val="4132738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CA" sz="1600" dirty="0"/>
              <a:t>Types of IPv4 Addresses</a:t>
            </a:r>
            <a:br>
              <a:rPr lang="en-US" dirty="0"/>
            </a:br>
            <a:r>
              <a:rPr lang="en-US" sz="2400" dirty="0"/>
              <a:t>Routing to the Internet</a:t>
            </a:r>
          </a:p>
        </p:txBody>
      </p:sp>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431971" y="855419"/>
            <a:ext cx="8280057" cy="728192"/>
          </a:xfrm>
        </p:spPr>
        <p:txBody>
          <a:bodyPr/>
          <a:lstStyle/>
          <a:p>
            <a:pPr marL="342900" indent="-342900" algn="l">
              <a:buFont typeface="Arial" panose="020B0604020202020204" pitchFamily="34" charset="0"/>
              <a:buChar char="•"/>
            </a:pPr>
            <a:r>
              <a:rPr lang="en-CA" sz="1600" dirty="0">
                <a:solidFill>
                  <a:srgbClr val="000000"/>
                </a:solidFill>
              </a:rPr>
              <a:t>Network Address Translation (NAT) translates private IPv4 addresses to public IPv4 addresses.</a:t>
            </a:r>
            <a:endParaRPr lang="en-US" sz="1600" dirty="0">
              <a:solidFill>
                <a:srgbClr val="000000"/>
              </a:solidFill>
            </a:endParaRPr>
          </a:p>
        </p:txBody>
      </p:sp>
      <p:sp>
        <p:nvSpPr>
          <p:cNvPr id="5" name="Content Placeholder 3">
            <a:extLst>
              <a:ext uri="{FF2B5EF4-FFF2-40B4-BE49-F238E27FC236}">
                <a16:creationId xmlns:a16="http://schemas.microsoft.com/office/drawing/2014/main" id="{BB41F94C-72F5-4291-BC41-D3CA12CF0380}"/>
              </a:ext>
            </a:extLst>
          </p:cNvPr>
          <p:cNvSpPr txBox="1">
            <a:spLocks/>
          </p:cNvSpPr>
          <p:nvPr/>
        </p:nvSpPr>
        <p:spPr>
          <a:xfrm>
            <a:off x="431971" y="1683758"/>
            <a:ext cx="2905739" cy="3073946"/>
          </a:xfrm>
          <a:prstGeom prst="rect">
            <a:avLst/>
          </a:prstGeom>
        </p:spPr>
        <p:txBody>
          <a:bodyPr lIns="91420" tIns="45710" rIns="91420" bIns="45710">
            <a:noAutofit/>
          </a:bodyPr>
          <a:lstStyle>
            <a:lvl1pPr marL="285690" marR="0" indent="-285690" algn="ctr" defTabSz="457105" rtl="0" eaLnBrk="1" fontAlgn="auto" latinLnBrk="0" hangingPunct="1">
              <a:lnSpc>
                <a:spcPct val="100000"/>
              </a:lnSpc>
              <a:spcBef>
                <a:spcPct val="20000"/>
              </a:spcBef>
              <a:spcAft>
                <a:spcPts val="0"/>
              </a:spcAft>
              <a:buClrTx/>
              <a:buSzTx/>
              <a:buFont typeface="Arial"/>
              <a:buNone/>
              <a:tabLst/>
              <a:defRPr lang="en-US" sz="2000" b="0" i="0" kern="1200" baseline="0">
                <a:solidFill>
                  <a:schemeClr val="bg1"/>
                </a:solidFill>
                <a:latin typeface="+mn-lt"/>
                <a:ea typeface="ＭＳ Ｐゴシック" charset="0"/>
                <a:cs typeface="CiscoSans ExtraLight"/>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342900" indent="-342900" algn="l">
              <a:buFont typeface="Arial" panose="020B0604020202020204" pitchFamily="34" charset="0"/>
              <a:buChar char="•"/>
            </a:pPr>
            <a:r>
              <a:rPr lang="en-CA" sz="1600" dirty="0">
                <a:solidFill>
                  <a:srgbClr val="000000"/>
                </a:solidFill>
              </a:rPr>
              <a:t>NAT is typically enabled on the edge router connecting to the internet.</a:t>
            </a:r>
          </a:p>
          <a:p>
            <a:pPr marL="342900" indent="-342900" algn="l">
              <a:buFont typeface="Arial" panose="020B0604020202020204" pitchFamily="34" charset="0"/>
              <a:buChar char="•"/>
            </a:pPr>
            <a:endParaRPr lang="en-CA" sz="1600" dirty="0">
              <a:solidFill>
                <a:srgbClr val="000000"/>
              </a:solidFill>
            </a:endParaRPr>
          </a:p>
          <a:p>
            <a:pPr marL="342900" indent="-342900" algn="l">
              <a:buFont typeface="Arial" panose="020B0604020202020204" pitchFamily="34" charset="0"/>
              <a:buChar char="•"/>
            </a:pPr>
            <a:r>
              <a:rPr lang="en-CA" sz="1600" dirty="0">
                <a:solidFill>
                  <a:srgbClr val="000000"/>
                </a:solidFill>
              </a:rPr>
              <a:t>It translates the internal private address to a public global IP address.</a:t>
            </a:r>
          </a:p>
        </p:txBody>
      </p:sp>
      <p:pic>
        <p:nvPicPr>
          <p:cNvPr id="2" name="Picture 1">
            <a:extLst>
              <a:ext uri="{FF2B5EF4-FFF2-40B4-BE49-F238E27FC236}">
                <a16:creationId xmlns:a16="http://schemas.microsoft.com/office/drawing/2014/main" id="{012E9573-E9D0-43E1-8820-1689885BBBE5}"/>
              </a:ext>
            </a:extLst>
          </p:cNvPr>
          <p:cNvPicPr>
            <a:picLocks noChangeAspect="1"/>
          </p:cNvPicPr>
          <p:nvPr/>
        </p:nvPicPr>
        <p:blipFill>
          <a:blip r:embed="rId3"/>
          <a:stretch>
            <a:fillRect/>
          </a:stretch>
        </p:blipFill>
        <p:spPr>
          <a:xfrm>
            <a:off x="3337710" y="1583611"/>
            <a:ext cx="5288257" cy="3440210"/>
          </a:xfrm>
          <a:prstGeom prst="rect">
            <a:avLst/>
          </a:prstGeom>
        </p:spPr>
      </p:pic>
    </p:spTree>
    <p:extLst>
      <p:ext uri="{BB962C8B-B14F-4D97-AF65-F5344CB8AC3E}">
        <p14:creationId xmlns:p14="http://schemas.microsoft.com/office/powerpoint/2010/main" val="2888460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CA" sz="1600" dirty="0"/>
              <a:t>Types of IPv4 Addresses</a:t>
            </a:r>
            <a:br>
              <a:rPr lang="en-US" dirty="0"/>
            </a:br>
            <a:r>
              <a:rPr lang="en-US" sz="2400" dirty="0"/>
              <a:t>Special Use IPv4 Addresses</a:t>
            </a:r>
          </a:p>
        </p:txBody>
      </p:sp>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431971" y="855419"/>
            <a:ext cx="4799905" cy="1478990"/>
          </a:xfrm>
        </p:spPr>
        <p:txBody>
          <a:bodyPr/>
          <a:lstStyle/>
          <a:p>
            <a:pPr marL="0" indent="0" algn="l"/>
            <a:r>
              <a:rPr lang="en-CA" dirty="0">
                <a:solidFill>
                  <a:srgbClr val="000000"/>
                </a:solidFill>
              </a:rPr>
              <a:t>Loopback addresses</a:t>
            </a:r>
            <a:endParaRPr lang="en-US" dirty="0">
              <a:solidFill>
                <a:srgbClr val="000000"/>
              </a:solidFill>
            </a:endParaRPr>
          </a:p>
          <a:p>
            <a:pPr marL="342900" indent="-342900" algn="l">
              <a:buFont typeface="Arial" panose="020B0604020202020204" pitchFamily="34" charset="0"/>
              <a:buChar char="•"/>
            </a:pPr>
            <a:r>
              <a:rPr lang="en-CA" sz="1600" dirty="0">
                <a:solidFill>
                  <a:srgbClr val="000000"/>
                </a:solidFill>
              </a:rPr>
              <a:t>127.0.0.0 /8 (127.0.0.1 to 127.255.255.254)</a:t>
            </a:r>
          </a:p>
          <a:p>
            <a:pPr marL="342900" indent="-342900" algn="l">
              <a:buFont typeface="Arial" panose="020B0604020202020204" pitchFamily="34" charset="0"/>
              <a:buChar char="•"/>
            </a:pPr>
            <a:r>
              <a:rPr lang="en-CA" sz="1600" dirty="0">
                <a:solidFill>
                  <a:srgbClr val="000000"/>
                </a:solidFill>
              </a:rPr>
              <a:t>Commonly identified as only 127.0.0.1</a:t>
            </a:r>
          </a:p>
          <a:p>
            <a:pPr marL="342900" indent="-342900" algn="l">
              <a:buFont typeface="Arial" panose="020B0604020202020204" pitchFamily="34" charset="0"/>
              <a:buChar char="•"/>
            </a:pPr>
            <a:r>
              <a:rPr lang="en-CA" sz="1600" dirty="0">
                <a:solidFill>
                  <a:srgbClr val="000000"/>
                </a:solidFill>
              </a:rPr>
              <a:t>Used on a host to test if TCP/IP is operational.</a:t>
            </a:r>
            <a:endParaRPr lang="en-US" sz="1600" dirty="0">
              <a:solidFill>
                <a:srgbClr val="000000"/>
              </a:solidFill>
            </a:endParaRPr>
          </a:p>
        </p:txBody>
      </p:sp>
      <p:pic>
        <p:nvPicPr>
          <p:cNvPr id="2" name="Picture 1">
            <a:extLst>
              <a:ext uri="{FF2B5EF4-FFF2-40B4-BE49-F238E27FC236}">
                <a16:creationId xmlns:a16="http://schemas.microsoft.com/office/drawing/2014/main" id="{ADE57F18-BC87-45CB-B8E6-D449D45277B5}"/>
              </a:ext>
            </a:extLst>
          </p:cNvPr>
          <p:cNvPicPr>
            <a:picLocks noChangeAspect="1"/>
          </p:cNvPicPr>
          <p:nvPr/>
        </p:nvPicPr>
        <p:blipFill>
          <a:blip r:embed="rId3"/>
          <a:stretch>
            <a:fillRect/>
          </a:stretch>
        </p:blipFill>
        <p:spPr>
          <a:xfrm>
            <a:off x="5357308" y="1214135"/>
            <a:ext cx="3564074" cy="876875"/>
          </a:xfrm>
          <a:prstGeom prst="rect">
            <a:avLst/>
          </a:prstGeom>
        </p:spPr>
      </p:pic>
      <p:sp>
        <p:nvSpPr>
          <p:cNvPr id="5" name="Content Placeholder 3">
            <a:extLst>
              <a:ext uri="{FF2B5EF4-FFF2-40B4-BE49-F238E27FC236}">
                <a16:creationId xmlns:a16="http://schemas.microsoft.com/office/drawing/2014/main" id="{15B257E1-0405-4735-85E9-547525F12CE6}"/>
              </a:ext>
            </a:extLst>
          </p:cNvPr>
          <p:cNvSpPr txBox="1">
            <a:spLocks/>
          </p:cNvSpPr>
          <p:nvPr/>
        </p:nvSpPr>
        <p:spPr>
          <a:xfrm>
            <a:off x="431970" y="2385343"/>
            <a:ext cx="8206421" cy="1906958"/>
          </a:xfrm>
          <a:prstGeom prst="rect">
            <a:avLst/>
          </a:prstGeom>
        </p:spPr>
        <p:txBody>
          <a:bodyPr lIns="91420" tIns="45710" rIns="91420" bIns="45710">
            <a:noAutofit/>
          </a:bodyPr>
          <a:lstStyle>
            <a:lvl1pPr marL="285690" marR="0" indent="-285690" algn="ctr" defTabSz="457105" rtl="0" eaLnBrk="1" fontAlgn="auto" latinLnBrk="0" hangingPunct="1">
              <a:lnSpc>
                <a:spcPct val="100000"/>
              </a:lnSpc>
              <a:spcBef>
                <a:spcPct val="20000"/>
              </a:spcBef>
              <a:spcAft>
                <a:spcPts val="0"/>
              </a:spcAft>
              <a:buClrTx/>
              <a:buSzTx/>
              <a:buFont typeface="Arial"/>
              <a:buNone/>
              <a:tabLst/>
              <a:defRPr lang="en-US" sz="2000" b="0" i="0" kern="1200" baseline="0">
                <a:solidFill>
                  <a:schemeClr val="bg1"/>
                </a:solidFill>
                <a:latin typeface="+mn-lt"/>
                <a:ea typeface="ＭＳ Ｐゴシック" charset="0"/>
                <a:cs typeface="CiscoSans ExtraLight"/>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gn="l"/>
            <a:r>
              <a:rPr lang="en-CA" dirty="0">
                <a:solidFill>
                  <a:srgbClr val="000000"/>
                </a:solidFill>
              </a:rPr>
              <a:t>Link-Local addresses</a:t>
            </a:r>
          </a:p>
          <a:p>
            <a:pPr marL="342900" indent="-342900" algn="l">
              <a:buFont typeface="Arial" panose="020B0604020202020204" pitchFamily="34" charset="0"/>
              <a:buChar char="•"/>
            </a:pPr>
            <a:r>
              <a:rPr lang="en-CA" sz="1600" dirty="0">
                <a:solidFill>
                  <a:srgbClr val="000000"/>
                </a:solidFill>
              </a:rPr>
              <a:t>169.254.0.0 /16 (169.254.0.1 to 169.254.255.254)</a:t>
            </a:r>
          </a:p>
          <a:p>
            <a:pPr marL="342900" indent="-342900" algn="l">
              <a:buFont typeface="Arial" panose="020B0604020202020204" pitchFamily="34" charset="0"/>
              <a:buChar char="•"/>
            </a:pPr>
            <a:r>
              <a:rPr lang="en-CA" sz="1600" dirty="0">
                <a:solidFill>
                  <a:srgbClr val="000000"/>
                </a:solidFill>
              </a:rPr>
              <a:t>Commonly known as the Automatic Private IP Addressing (APIPA) addresses or self-assigned addresses. </a:t>
            </a:r>
          </a:p>
          <a:p>
            <a:pPr marL="342900" indent="-342900" algn="l">
              <a:buFont typeface="Arial" panose="020B0604020202020204" pitchFamily="34" charset="0"/>
              <a:buChar char="•"/>
            </a:pPr>
            <a:r>
              <a:rPr lang="en-CA" sz="1600" dirty="0">
                <a:solidFill>
                  <a:srgbClr val="000000"/>
                </a:solidFill>
              </a:rPr>
              <a:t>Used by Windows DHCP clients to self-configure when no DHCP servers are available.</a:t>
            </a:r>
          </a:p>
        </p:txBody>
      </p:sp>
    </p:spTree>
    <p:extLst>
      <p:ext uri="{BB962C8B-B14F-4D97-AF65-F5344CB8AC3E}">
        <p14:creationId xmlns:p14="http://schemas.microsoft.com/office/powerpoint/2010/main" val="4007806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CA" sz="1600" dirty="0"/>
              <a:t>Types of IPv4 Addresses</a:t>
            </a:r>
            <a:br>
              <a:rPr lang="en-US" dirty="0"/>
            </a:br>
            <a:r>
              <a:rPr lang="en-US" sz="2400" dirty="0"/>
              <a:t>Legacy Classful Addressing</a:t>
            </a:r>
          </a:p>
        </p:txBody>
      </p:sp>
      <p:pic>
        <p:nvPicPr>
          <p:cNvPr id="2" name="Picture 1">
            <a:extLst>
              <a:ext uri="{FF2B5EF4-FFF2-40B4-BE49-F238E27FC236}">
                <a16:creationId xmlns:a16="http://schemas.microsoft.com/office/drawing/2014/main" id="{ADCDBF03-421E-4564-9492-4248ADBE461B}"/>
              </a:ext>
            </a:extLst>
          </p:cNvPr>
          <p:cNvPicPr>
            <a:picLocks noChangeAspect="1"/>
          </p:cNvPicPr>
          <p:nvPr/>
        </p:nvPicPr>
        <p:blipFill>
          <a:blip r:embed="rId3"/>
          <a:stretch>
            <a:fillRect/>
          </a:stretch>
        </p:blipFill>
        <p:spPr>
          <a:xfrm>
            <a:off x="5482551" y="1248180"/>
            <a:ext cx="3163682" cy="1836595"/>
          </a:xfrm>
          <a:prstGeom prst="rect">
            <a:avLst/>
          </a:prstGeom>
        </p:spPr>
      </p:pic>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431972" y="685733"/>
            <a:ext cx="4956309" cy="4060826"/>
          </a:xfrm>
        </p:spPr>
        <p:txBody>
          <a:bodyPr/>
          <a:lstStyle/>
          <a:p>
            <a:pPr marL="0" indent="0" algn="l"/>
            <a:r>
              <a:rPr lang="en-US" dirty="0">
                <a:solidFill>
                  <a:srgbClr val="000000"/>
                </a:solidFill>
              </a:rPr>
              <a:t>RFC 790 (1981) allocated IPv4 addresses in classes</a:t>
            </a:r>
          </a:p>
          <a:p>
            <a:pPr marL="342900" indent="-342900" algn="l">
              <a:buFont typeface="Arial" panose="020B0604020202020204" pitchFamily="34" charset="0"/>
              <a:buChar char="•"/>
            </a:pPr>
            <a:r>
              <a:rPr lang="en-CA" sz="1600" dirty="0">
                <a:solidFill>
                  <a:srgbClr val="000000"/>
                </a:solidFill>
              </a:rPr>
              <a:t>Class A (0.0.0.0/8 to 127.0.0.0/8)</a:t>
            </a:r>
          </a:p>
          <a:p>
            <a:pPr marL="342900" indent="-342900" algn="l">
              <a:buFont typeface="Arial" panose="020B0604020202020204" pitchFamily="34" charset="0"/>
              <a:buChar char="•"/>
            </a:pPr>
            <a:r>
              <a:rPr lang="en-CA" sz="1600" dirty="0">
                <a:solidFill>
                  <a:srgbClr val="000000"/>
                </a:solidFill>
              </a:rPr>
              <a:t>Class B (128.0.0.0 /16 – 191.255.0.0 /16)</a:t>
            </a:r>
          </a:p>
          <a:p>
            <a:pPr marL="342900" indent="-342900" algn="l">
              <a:buFont typeface="Arial" panose="020B0604020202020204" pitchFamily="34" charset="0"/>
              <a:buChar char="•"/>
            </a:pPr>
            <a:r>
              <a:rPr lang="en-CA" sz="1600" dirty="0">
                <a:solidFill>
                  <a:srgbClr val="000000"/>
                </a:solidFill>
              </a:rPr>
              <a:t>Class C (192.0.0.0 /24 – 223.255.255.0 /24)</a:t>
            </a:r>
          </a:p>
          <a:p>
            <a:pPr marL="342900" indent="-342900" algn="l">
              <a:buFont typeface="Arial" panose="020B0604020202020204" pitchFamily="34" charset="0"/>
              <a:buChar char="•"/>
            </a:pPr>
            <a:r>
              <a:rPr lang="en-CA" sz="1600" dirty="0">
                <a:solidFill>
                  <a:srgbClr val="000000"/>
                </a:solidFill>
              </a:rPr>
              <a:t>Class D (224.0.0.0 to 239.0.0.0)</a:t>
            </a:r>
          </a:p>
          <a:p>
            <a:pPr marL="342900" indent="-342900" algn="l">
              <a:buFont typeface="Arial" panose="020B0604020202020204" pitchFamily="34" charset="0"/>
              <a:buChar char="•"/>
            </a:pPr>
            <a:r>
              <a:rPr lang="en-CA" sz="1600" dirty="0">
                <a:solidFill>
                  <a:srgbClr val="000000"/>
                </a:solidFill>
              </a:rPr>
              <a:t>Class E (240.0.0.0 – 255.0.0.0)</a:t>
            </a:r>
          </a:p>
          <a:p>
            <a:pPr marL="342900" indent="-342900" algn="l">
              <a:buFont typeface="Arial" panose="020B0604020202020204" pitchFamily="34" charset="0"/>
              <a:buChar char="•"/>
            </a:pPr>
            <a:endParaRPr lang="en-CA" sz="1600" dirty="0">
              <a:solidFill>
                <a:srgbClr val="000000"/>
              </a:solidFill>
            </a:endParaRPr>
          </a:p>
          <a:p>
            <a:pPr marL="342900" indent="-342900" algn="l">
              <a:buFont typeface="Arial" panose="020B0604020202020204" pitchFamily="34" charset="0"/>
              <a:buChar char="•"/>
            </a:pPr>
            <a:r>
              <a:rPr lang="en-CA" sz="1600" dirty="0">
                <a:solidFill>
                  <a:srgbClr val="000000"/>
                </a:solidFill>
              </a:rPr>
              <a:t>Classful addressing wasted many IPv4 addresses.</a:t>
            </a:r>
          </a:p>
          <a:p>
            <a:pPr marL="342900" indent="-342900" algn="l">
              <a:buFont typeface="Arial" panose="020B0604020202020204" pitchFamily="34" charset="0"/>
              <a:buChar char="•"/>
            </a:pPr>
            <a:endParaRPr lang="en-CA" sz="1600" dirty="0">
              <a:solidFill>
                <a:srgbClr val="000000"/>
              </a:solidFill>
            </a:endParaRPr>
          </a:p>
          <a:p>
            <a:pPr marL="0" indent="0" algn="l"/>
            <a:r>
              <a:rPr lang="en-CA" sz="1600" dirty="0">
                <a:solidFill>
                  <a:srgbClr val="000000"/>
                </a:solidFill>
              </a:rPr>
              <a:t>Classful address allocation was replaced with classless addressing which ignores the rules of classes (A, B, C). </a:t>
            </a:r>
          </a:p>
        </p:txBody>
      </p:sp>
    </p:spTree>
    <p:extLst>
      <p:ext uri="{BB962C8B-B14F-4D97-AF65-F5344CB8AC3E}">
        <p14:creationId xmlns:p14="http://schemas.microsoft.com/office/powerpoint/2010/main" val="7289045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CA" sz="1600" dirty="0"/>
              <a:t>Types of IPv4 Addresses</a:t>
            </a:r>
            <a:br>
              <a:rPr lang="en-US" dirty="0"/>
            </a:br>
            <a:r>
              <a:rPr lang="en-US" sz="2400" dirty="0"/>
              <a:t>Assignment of IP Addresses</a:t>
            </a:r>
          </a:p>
        </p:txBody>
      </p:sp>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431971" y="855419"/>
            <a:ext cx="8280057" cy="737711"/>
          </a:xfrm>
        </p:spPr>
        <p:txBody>
          <a:bodyPr/>
          <a:lstStyle/>
          <a:p>
            <a:pPr marL="342900" indent="-342900" algn="l">
              <a:buFont typeface="Arial" panose="020B0604020202020204" pitchFamily="34" charset="0"/>
              <a:buChar char="•"/>
            </a:pPr>
            <a:r>
              <a:rPr lang="en-CA" sz="1600" dirty="0">
                <a:solidFill>
                  <a:srgbClr val="000000"/>
                </a:solidFill>
              </a:rPr>
              <a:t>The Internet Assigned Numbers Authority (IANA) manages and allocates blocks of IPv4 and IPv6 addresses to five Regional Internet Registries (RIRs). </a:t>
            </a:r>
            <a:endParaRPr lang="en-US" sz="1600" dirty="0">
              <a:solidFill>
                <a:srgbClr val="000000"/>
              </a:solidFill>
            </a:endParaRPr>
          </a:p>
        </p:txBody>
      </p:sp>
      <p:sp>
        <p:nvSpPr>
          <p:cNvPr id="5" name="Content Placeholder 3">
            <a:extLst>
              <a:ext uri="{FF2B5EF4-FFF2-40B4-BE49-F238E27FC236}">
                <a16:creationId xmlns:a16="http://schemas.microsoft.com/office/drawing/2014/main" id="{409BC4D9-9184-42D7-839E-39E96E08A3D4}"/>
              </a:ext>
            </a:extLst>
          </p:cNvPr>
          <p:cNvSpPr txBox="1">
            <a:spLocks/>
          </p:cNvSpPr>
          <p:nvPr/>
        </p:nvSpPr>
        <p:spPr>
          <a:xfrm>
            <a:off x="431970" y="1681116"/>
            <a:ext cx="3337951" cy="2248249"/>
          </a:xfrm>
          <a:prstGeom prst="rect">
            <a:avLst/>
          </a:prstGeom>
        </p:spPr>
        <p:txBody>
          <a:bodyPr lIns="91420" tIns="45710" rIns="91420" bIns="45710">
            <a:noAutofit/>
          </a:bodyPr>
          <a:lstStyle>
            <a:lvl1pPr marL="285690" marR="0" indent="-285690" algn="ctr" defTabSz="457105" rtl="0" eaLnBrk="1" fontAlgn="auto" latinLnBrk="0" hangingPunct="1">
              <a:lnSpc>
                <a:spcPct val="100000"/>
              </a:lnSpc>
              <a:spcBef>
                <a:spcPct val="20000"/>
              </a:spcBef>
              <a:spcAft>
                <a:spcPts val="0"/>
              </a:spcAft>
              <a:buClrTx/>
              <a:buSzTx/>
              <a:buFont typeface="Arial"/>
              <a:buNone/>
              <a:tabLst/>
              <a:defRPr lang="en-US" sz="2000" b="0" i="0" kern="1200" baseline="0">
                <a:solidFill>
                  <a:schemeClr val="bg1"/>
                </a:solidFill>
                <a:latin typeface="+mn-lt"/>
                <a:ea typeface="ＭＳ Ｐゴシック" charset="0"/>
                <a:cs typeface="CiscoSans ExtraLight"/>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342900" indent="-342900" algn="l">
              <a:buFont typeface="Arial" panose="020B0604020202020204" pitchFamily="34" charset="0"/>
              <a:buChar char="•"/>
            </a:pPr>
            <a:r>
              <a:rPr lang="en-CA" sz="1600" dirty="0">
                <a:solidFill>
                  <a:srgbClr val="000000"/>
                </a:solidFill>
              </a:rPr>
              <a:t>RIRs are responsible for allocating IP addresses to ISPs who provide IPv4 address blocks to smaller ISPs and organizations. </a:t>
            </a:r>
          </a:p>
        </p:txBody>
      </p:sp>
      <p:pic>
        <p:nvPicPr>
          <p:cNvPr id="2" name="Picture 1">
            <a:extLst>
              <a:ext uri="{FF2B5EF4-FFF2-40B4-BE49-F238E27FC236}">
                <a16:creationId xmlns:a16="http://schemas.microsoft.com/office/drawing/2014/main" id="{B02C39C3-1B89-41EA-828D-DA77348A5746}"/>
              </a:ext>
            </a:extLst>
          </p:cNvPr>
          <p:cNvPicPr>
            <a:picLocks noChangeAspect="1"/>
          </p:cNvPicPr>
          <p:nvPr/>
        </p:nvPicPr>
        <p:blipFill>
          <a:blip r:embed="rId3"/>
          <a:stretch>
            <a:fillRect/>
          </a:stretch>
        </p:blipFill>
        <p:spPr>
          <a:xfrm>
            <a:off x="3937299" y="1681116"/>
            <a:ext cx="4607351" cy="2371831"/>
          </a:xfrm>
          <a:prstGeom prst="rect">
            <a:avLst/>
          </a:prstGeom>
        </p:spPr>
      </p:pic>
    </p:spTree>
    <p:extLst>
      <p:ext uri="{BB962C8B-B14F-4D97-AF65-F5344CB8AC3E}">
        <p14:creationId xmlns:p14="http://schemas.microsoft.com/office/powerpoint/2010/main" val="619740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88160"/>
            <a:ext cx="7848344" cy="929640"/>
          </a:xfrm>
        </p:spPr>
        <p:txBody>
          <a:bodyPr/>
          <a:lstStyle/>
          <a:p>
            <a:r>
              <a:rPr lang="en-US" dirty="0">
                <a:solidFill>
                  <a:schemeClr val="accent5">
                    <a:lumMod val="40000"/>
                    <a:lumOff val="60000"/>
                  </a:schemeClr>
                </a:solidFill>
              </a:rPr>
              <a:t>11.4 </a:t>
            </a:r>
            <a:r>
              <a:rPr lang="en-CA" dirty="0">
                <a:solidFill>
                  <a:schemeClr val="accent5">
                    <a:lumMod val="40000"/>
                    <a:lumOff val="60000"/>
                  </a:schemeClr>
                </a:solidFill>
              </a:rPr>
              <a:t>Network Segmentation</a:t>
            </a:r>
            <a:br>
              <a:rPr lang="en-CA" dirty="0">
                <a:solidFill>
                  <a:schemeClr val="accent5">
                    <a:lumMod val="40000"/>
                    <a:lumOff val="60000"/>
                  </a:schemeClr>
                </a:solidFill>
              </a:rPr>
            </a:br>
            <a:endParaRPr lang="en-US" dirty="0">
              <a:solidFill>
                <a:schemeClr val="accent5">
                  <a:lumMod val="40000"/>
                  <a:lumOff val="60000"/>
                </a:schemeClr>
              </a:solidFill>
            </a:endParaRPr>
          </a:p>
        </p:txBody>
      </p:sp>
    </p:spTree>
    <p:custDataLst>
      <p:tags r:id="rId1"/>
    </p:custDataLst>
    <p:extLst>
      <p:ext uri="{BB962C8B-B14F-4D97-AF65-F5344CB8AC3E}">
        <p14:creationId xmlns:p14="http://schemas.microsoft.com/office/powerpoint/2010/main" val="4286237413"/>
      </p:ext>
    </p:extLst>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CA" sz="1600" dirty="0"/>
              <a:t>Network Segmentation</a:t>
            </a:r>
            <a:br>
              <a:rPr lang="en-US" dirty="0"/>
            </a:br>
            <a:r>
              <a:rPr lang="en-US" sz="2400" dirty="0"/>
              <a:t>Broadcast Domains and Segmentation</a:t>
            </a:r>
          </a:p>
        </p:txBody>
      </p:sp>
      <p:sp>
        <p:nvSpPr>
          <p:cNvPr id="4" name="Content Placeholder 1">
            <a:extLst>
              <a:ext uri="{FF2B5EF4-FFF2-40B4-BE49-F238E27FC236}">
                <a16:creationId xmlns:a16="http://schemas.microsoft.com/office/drawing/2014/main" id="{50693879-5816-3444-9D50-A12F1F37F5DE}"/>
              </a:ext>
            </a:extLst>
          </p:cNvPr>
          <p:cNvSpPr>
            <a:spLocks noGrp="1"/>
          </p:cNvSpPr>
          <p:nvPr>
            <p:ph idx="1"/>
          </p:nvPr>
        </p:nvSpPr>
        <p:spPr>
          <a:xfrm>
            <a:off x="431971" y="855418"/>
            <a:ext cx="8217177" cy="1190197"/>
          </a:xfrm>
        </p:spPr>
        <p:txBody>
          <a:bodyPr/>
          <a:lstStyle/>
          <a:p>
            <a:pPr marL="342900" indent="-342900" algn="l">
              <a:buFont typeface="Arial" panose="020B0604020202020204" pitchFamily="34" charset="0"/>
              <a:buChar char="•"/>
            </a:pPr>
            <a:r>
              <a:rPr lang="en-CA" sz="1600" dirty="0">
                <a:solidFill>
                  <a:srgbClr val="000000"/>
                </a:solidFill>
              </a:rPr>
              <a:t>Many protocols use broadcasts or multicasts (e.g., ARP use broadcasts to locate other devices, hosts send DHCP discover broadcasts to locate a DHCP server.)</a:t>
            </a:r>
          </a:p>
          <a:p>
            <a:pPr marL="342900" indent="-342900" algn="l">
              <a:buFont typeface="Arial" panose="020B0604020202020204" pitchFamily="34" charset="0"/>
              <a:buChar char="•"/>
            </a:pPr>
            <a:r>
              <a:rPr lang="en-CA" sz="1600" dirty="0">
                <a:solidFill>
                  <a:srgbClr val="000000"/>
                </a:solidFill>
              </a:rPr>
              <a:t>Switches propagate broadcasts out all interfaces except the interface on which it was received. </a:t>
            </a:r>
          </a:p>
        </p:txBody>
      </p:sp>
      <p:pic>
        <p:nvPicPr>
          <p:cNvPr id="2" name="Picture 1">
            <a:extLst>
              <a:ext uri="{FF2B5EF4-FFF2-40B4-BE49-F238E27FC236}">
                <a16:creationId xmlns:a16="http://schemas.microsoft.com/office/drawing/2014/main" id="{10398782-9905-4785-9579-06EB01676450}"/>
              </a:ext>
            </a:extLst>
          </p:cNvPr>
          <p:cNvPicPr>
            <a:picLocks noChangeAspect="1"/>
          </p:cNvPicPr>
          <p:nvPr/>
        </p:nvPicPr>
        <p:blipFill>
          <a:blip r:embed="rId3"/>
          <a:stretch>
            <a:fillRect/>
          </a:stretch>
        </p:blipFill>
        <p:spPr>
          <a:xfrm>
            <a:off x="935916" y="1910848"/>
            <a:ext cx="4432055" cy="2638933"/>
          </a:xfrm>
          <a:prstGeom prst="rect">
            <a:avLst/>
          </a:prstGeom>
        </p:spPr>
      </p:pic>
      <p:sp>
        <p:nvSpPr>
          <p:cNvPr id="5" name="Content Placeholder 3">
            <a:extLst>
              <a:ext uri="{FF2B5EF4-FFF2-40B4-BE49-F238E27FC236}">
                <a16:creationId xmlns:a16="http://schemas.microsoft.com/office/drawing/2014/main" id="{845B5FA5-3694-4D86-AB3C-0BB4544AC221}"/>
              </a:ext>
            </a:extLst>
          </p:cNvPr>
          <p:cNvSpPr txBox="1">
            <a:spLocks/>
          </p:cNvSpPr>
          <p:nvPr/>
        </p:nvSpPr>
        <p:spPr>
          <a:xfrm>
            <a:off x="5464792" y="2205317"/>
            <a:ext cx="3324206" cy="2344464"/>
          </a:xfrm>
          <a:prstGeom prst="rect">
            <a:avLst/>
          </a:prstGeom>
        </p:spPr>
        <p:txBody>
          <a:bodyPr lIns="91420" tIns="45710" rIns="91420" bIns="45710">
            <a:noAutofit/>
          </a:bodyPr>
          <a:lstStyle>
            <a:lvl1pPr marL="285690" marR="0" indent="-285690" algn="ctr" defTabSz="457105" rtl="0" eaLnBrk="1" fontAlgn="auto" latinLnBrk="0" hangingPunct="1">
              <a:lnSpc>
                <a:spcPct val="100000"/>
              </a:lnSpc>
              <a:spcBef>
                <a:spcPct val="20000"/>
              </a:spcBef>
              <a:spcAft>
                <a:spcPts val="0"/>
              </a:spcAft>
              <a:buClrTx/>
              <a:buSzTx/>
              <a:buFont typeface="Arial"/>
              <a:buNone/>
              <a:tabLst/>
              <a:defRPr lang="en-US" sz="2000" b="0" i="0" kern="1200" baseline="0">
                <a:solidFill>
                  <a:schemeClr val="bg1"/>
                </a:solidFill>
                <a:latin typeface="+mn-lt"/>
                <a:ea typeface="ＭＳ Ｐゴシック" charset="0"/>
                <a:cs typeface="CiscoSans ExtraLight"/>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342900" indent="-342900" algn="l">
              <a:buFont typeface="Arial" panose="020B0604020202020204" pitchFamily="34" charset="0"/>
              <a:buChar char="•"/>
            </a:pPr>
            <a:r>
              <a:rPr lang="en-CA" sz="1600" dirty="0">
                <a:solidFill>
                  <a:srgbClr val="000000"/>
                </a:solidFill>
              </a:rPr>
              <a:t>The only device that stops broadcasts is a router.</a:t>
            </a:r>
          </a:p>
          <a:p>
            <a:pPr marL="342900" indent="-342900" algn="l">
              <a:buFont typeface="Arial" panose="020B0604020202020204" pitchFamily="34" charset="0"/>
              <a:buChar char="•"/>
            </a:pPr>
            <a:r>
              <a:rPr lang="en-CA" sz="1600" dirty="0">
                <a:solidFill>
                  <a:srgbClr val="000000"/>
                </a:solidFill>
              </a:rPr>
              <a:t>Routers do not propagate broadcasts. </a:t>
            </a:r>
          </a:p>
          <a:p>
            <a:pPr marL="342900" indent="-342900" algn="l">
              <a:buFont typeface="Arial" panose="020B0604020202020204" pitchFamily="34" charset="0"/>
              <a:buChar char="•"/>
            </a:pPr>
            <a:r>
              <a:rPr lang="en-CA" sz="1600" dirty="0">
                <a:solidFill>
                  <a:srgbClr val="000000"/>
                </a:solidFill>
              </a:rPr>
              <a:t>Each router interface connects to a broadcast domain and broadcasts are only propagated within that specific broadcast domain.</a:t>
            </a:r>
          </a:p>
        </p:txBody>
      </p:sp>
    </p:spTree>
    <p:extLst>
      <p:ext uri="{BB962C8B-B14F-4D97-AF65-F5344CB8AC3E}">
        <p14:creationId xmlns:p14="http://schemas.microsoft.com/office/powerpoint/2010/main" val="469147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CA" sz="1600" dirty="0"/>
              <a:t>Network Segmentation</a:t>
            </a:r>
            <a:br>
              <a:rPr lang="en-US" dirty="0"/>
            </a:br>
            <a:r>
              <a:rPr lang="en-CA" sz="2400" dirty="0"/>
              <a:t>Problems with Large Broadcast Domains</a:t>
            </a:r>
            <a:endParaRPr lang="en-US" sz="2400" dirty="0"/>
          </a:p>
        </p:txBody>
      </p:sp>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431971" y="855418"/>
            <a:ext cx="4807003" cy="3899461"/>
          </a:xfrm>
        </p:spPr>
        <p:txBody>
          <a:bodyPr/>
          <a:lstStyle/>
          <a:p>
            <a:pPr marL="342900" indent="-342900" algn="l">
              <a:buFont typeface="Arial" panose="020B0604020202020204" pitchFamily="34" charset="0"/>
              <a:buChar char="•"/>
            </a:pPr>
            <a:r>
              <a:rPr lang="en-CA" sz="1600" dirty="0">
                <a:solidFill>
                  <a:srgbClr val="000000"/>
                </a:solidFill>
              </a:rPr>
              <a:t>A problem with a large broadcast domain is that these hosts can generate excessive broadcasts and negatively affect the network.</a:t>
            </a:r>
          </a:p>
          <a:p>
            <a:pPr marL="342900" indent="-342900" algn="l">
              <a:buFont typeface="Arial" panose="020B0604020202020204" pitchFamily="34" charset="0"/>
              <a:buChar char="•"/>
            </a:pPr>
            <a:endParaRPr lang="en-CA" sz="1600" dirty="0">
              <a:solidFill>
                <a:srgbClr val="000000"/>
              </a:solidFill>
            </a:endParaRPr>
          </a:p>
          <a:p>
            <a:pPr marL="342900" indent="-342900" algn="l">
              <a:buFont typeface="Arial" panose="020B0604020202020204" pitchFamily="34" charset="0"/>
              <a:buChar char="•"/>
            </a:pPr>
            <a:r>
              <a:rPr lang="en-CA" sz="1600" dirty="0">
                <a:solidFill>
                  <a:srgbClr val="000000"/>
                </a:solidFill>
              </a:rPr>
              <a:t>The solution is to reduce the size of the network to create smaller broadcast domains in a process called subnetting. </a:t>
            </a:r>
          </a:p>
          <a:p>
            <a:pPr marL="342900" indent="-342900" algn="l">
              <a:buFont typeface="Arial" panose="020B0604020202020204" pitchFamily="34" charset="0"/>
              <a:buChar char="•"/>
            </a:pPr>
            <a:endParaRPr lang="en-CA" sz="1600" dirty="0">
              <a:solidFill>
                <a:srgbClr val="000000"/>
              </a:solidFill>
            </a:endParaRPr>
          </a:p>
          <a:p>
            <a:pPr marL="342900" indent="-342900" algn="l">
              <a:buFont typeface="Arial" panose="020B0604020202020204" pitchFamily="34" charset="0"/>
              <a:buChar char="•"/>
            </a:pPr>
            <a:r>
              <a:rPr lang="en-CA" sz="1600" dirty="0">
                <a:solidFill>
                  <a:srgbClr val="000000"/>
                </a:solidFill>
              </a:rPr>
              <a:t>Dividing the network address 172.16.0.0 /16 into two subnets of 200 users each: 172.16.0.0 /24 and 172.16.1.0 /24. </a:t>
            </a:r>
          </a:p>
          <a:p>
            <a:pPr marL="342900" indent="-342900" algn="l">
              <a:buFont typeface="Arial" panose="020B0604020202020204" pitchFamily="34" charset="0"/>
              <a:buChar char="•"/>
            </a:pPr>
            <a:r>
              <a:rPr lang="en-CA" sz="1600" dirty="0">
                <a:solidFill>
                  <a:srgbClr val="000000"/>
                </a:solidFill>
              </a:rPr>
              <a:t>Broadcasts are only propagated within the smaller broadcast domains. </a:t>
            </a:r>
          </a:p>
        </p:txBody>
      </p:sp>
      <p:pic>
        <p:nvPicPr>
          <p:cNvPr id="2" name="Picture 1">
            <a:extLst>
              <a:ext uri="{FF2B5EF4-FFF2-40B4-BE49-F238E27FC236}">
                <a16:creationId xmlns:a16="http://schemas.microsoft.com/office/drawing/2014/main" id="{5A7A91AF-16E4-4E33-B4E6-A586D3355209}"/>
              </a:ext>
            </a:extLst>
          </p:cNvPr>
          <p:cNvPicPr>
            <a:picLocks noChangeAspect="1"/>
          </p:cNvPicPr>
          <p:nvPr/>
        </p:nvPicPr>
        <p:blipFill>
          <a:blip r:embed="rId3"/>
          <a:stretch>
            <a:fillRect/>
          </a:stretch>
        </p:blipFill>
        <p:spPr>
          <a:xfrm>
            <a:off x="5447794" y="582072"/>
            <a:ext cx="3330224" cy="1980005"/>
          </a:xfrm>
          <a:prstGeom prst="rect">
            <a:avLst/>
          </a:prstGeom>
        </p:spPr>
      </p:pic>
      <p:pic>
        <p:nvPicPr>
          <p:cNvPr id="5" name="Picture 4">
            <a:extLst>
              <a:ext uri="{FF2B5EF4-FFF2-40B4-BE49-F238E27FC236}">
                <a16:creationId xmlns:a16="http://schemas.microsoft.com/office/drawing/2014/main" id="{65746CC1-6CFB-4882-AB1A-AEF0BB4396C4}"/>
              </a:ext>
            </a:extLst>
          </p:cNvPr>
          <p:cNvPicPr>
            <a:picLocks noChangeAspect="1"/>
          </p:cNvPicPr>
          <p:nvPr/>
        </p:nvPicPr>
        <p:blipFill>
          <a:blip r:embed="rId4"/>
          <a:stretch>
            <a:fillRect/>
          </a:stretch>
        </p:blipFill>
        <p:spPr>
          <a:xfrm>
            <a:off x="5165109" y="2791150"/>
            <a:ext cx="3802562" cy="1755763"/>
          </a:xfrm>
          <a:prstGeom prst="rect">
            <a:avLst/>
          </a:prstGeom>
        </p:spPr>
      </p:pic>
    </p:spTree>
    <p:extLst>
      <p:ext uri="{BB962C8B-B14F-4D97-AF65-F5344CB8AC3E}">
        <p14:creationId xmlns:p14="http://schemas.microsoft.com/office/powerpoint/2010/main" val="2044923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88160"/>
            <a:ext cx="7598042" cy="929640"/>
          </a:xfrm>
        </p:spPr>
        <p:txBody>
          <a:bodyPr/>
          <a:lstStyle/>
          <a:p>
            <a:r>
              <a:rPr lang="en-US" dirty="0">
                <a:solidFill>
                  <a:schemeClr val="accent5">
                    <a:lumMod val="40000"/>
                    <a:lumOff val="60000"/>
                  </a:schemeClr>
                </a:solidFill>
              </a:rPr>
              <a:t>11.1 IPv4 Address Structure</a:t>
            </a:r>
            <a:br>
              <a:rPr lang="en-US" dirty="0">
                <a:solidFill>
                  <a:schemeClr val="accent5">
                    <a:lumMod val="40000"/>
                    <a:lumOff val="60000"/>
                  </a:schemeClr>
                </a:solidFill>
              </a:rPr>
            </a:br>
            <a:endParaRPr lang="en-US" dirty="0">
              <a:solidFill>
                <a:schemeClr val="accent5">
                  <a:lumMod val="40000"/>
                  <a:lumOff val="60000"/>
                </a:schemeClr>
              </a:solidFill>
            </a:endParaRPr>
          </a:p>
        </p:txBody>
      </p:sp>
    </p:spTree>
    <p:custDataLst>
      <p:tags r:id="rId1"/>
    </p:custDataLst>
    <p:extLst>
      <p:ext uri="{BB962C8B-B14F-4D97-AF65-F5344CB8AC3E}">
        <p14:creationId xmlns:p14="http://schemas.microsoft.com/office/powerpoint/2010/main" val="673099643"/>
      </p:ext>
    </p:extLst>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CA" sz="1600" dirty="0"/>
              <a:t>Network Segmentation</a:t>
            </a:r>
            <a:br>
              <a:rPr lang="en-US" dirty="0"/>
            </a:br>
            <a:r>
              <a:rPr lang="en-US" sz="2400" dirty="0"/>
              <a:t>Reasons for Segmenting Networks</a:t>
            </a:r>
          </a:p>
        </p:txBody>
      </p:sp>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431971" y="855419"/>
            <a:ext cx="8280057" cy="1550058"/>
          </a:xfrm>
        </p:spPr>
        <p:txBody>
          <a:bodyPr/>
          <a:lstStyle/>
          <a:p>
            <a:pPr marL="342900" indent="-342900" algn="l">
              <a:buFont typeface="Arial" panose="020B0604020202020204" pitchFamily="34" charset="0"/>
              <a:buChar char="•"/>
            </a:pPr>
            <a:r>
              <a:rPr lang="en-CA" sz="1600" dirty="0">
                <a:solidFill>
                  <a:srgbClr val="000000"/>
                </a:solidFill>
              </a:rPr>
              <a:t>Subnetting reduces overall network traffic and improves network performance. </a:t>
            </a:r>
          </a:p>
          <a:p>
            <a:pPr marL="342900" indent="-342900" algn="l">
              <a:buFont typeface="Arial" panose="020B0604020202020204" pitchFamily="34" charset="0"/>
              <a:buChar char="•"/>
            </a:pPr>
            <a:r>
              <a:rPr lang="en-CA" sz="1600" dirty="0">
                <a:solidFill>
                  <a:srgbClr val="000000"/>
                </a:solidFill>
              </a:rPr>
              <a:t>It can be used to implement security policies between subnets.</a:t>
            </a:r>
          </a:p>
          <a:p>
            <a:pPr marL="342900" indent="-342900" algn="l">
              <a:buFont typeface="Arial" panose="020B0604020202020204" pitchFamily="34" charset="0"/>
              <a:buChar char="•"/>
            </a:pPr>
            <a:r>
              <a:rPr lang="en-CA" sz="1600" dirty="0">
                <a:solidFill>
                  <a:srgbClr val="000000"/>
                </a:solidFill>
              </a:rPr>
              <a:t>Subnetting reduces the number of devices affected by abnormal broadcast traffic.</a:t>
            </a:r>
          </a:p>
          <a:p>
            <a:pPr marL="342900" indent="-342900" algn="l">
              <a:buFont typeface="Arial" panose="020B0604020202020204" pitchFamily="34" charset="0"/>
              <a:buChar char="•"/>
            </a:pPr>
            <a:endParaRPr lang="en-CA" sz="1600" dirty="0">
              <a:solidFill>
                <a:srgbClr val="000000"/>
              </a:solidFill>
            </a:endParaRPr>
          </a:p>
          <a:p>
            <a:pPr marL="342900" indent="-342900" algn="l">
              <a:buFont typeface="Arial" panose="020B0604020202020204" pitchFamily="34" charset="0"/>
              <a:buChar char="•"/>
            </a:pPr>
            <a:r>
              <a:rPr lang="en-CA" sz="1600" dirty="0">
                <a:solidFill>
                  <a:srgbClr val="000000"/>
                </a:solidFill>
              </a:rPr>
              <a:t>Subnets are used for a variety of reasons including by:</a:t>
            </a:r>
          </a:p>
          <a:p>
            <a:pPr marL="342900" indent="-342900" algn="l">
              <a:buFont typeface="Arial" panose="020B0604020202020204" pitchFamily="34" charset="0"/>
              <a:buChar char="•"/>
            </a:pPr>
            <a:endParaRPr lang="en-CA" sz="1600" dirty="0">
              <a:solidFill>
                <a:srgbClr val="000000"/>
              </a:solidFill>
            </a:endParaRPr>
          </a:p>
          <a:p>
            <a:pPr marL="342900" indent="-342900" algn="l">
              <a:buFont typeface="Arial" panose="020B0604020202020204" pitchFamily="34" charset="0"/>
              <a:buChar char="•"/>
            </a:pPr>
            <a:endParaRPr lang="en-US" sz="1600" dirty="0">
              <a:solidFill>
                <a:srgbClr val="000000"/>
              </a:solidFill>
            </a:endParaRPr>
          </a:p>
        </p:txBody>
      </p:sp>
      <p:sp>
        <p:nvSpPr>
          <p:cNvPr id="7" name="Rectangle 6">
            <a:extLst>
              <a:ext uri="{FF2B5EF4-FFF2-40B4-BE49-F238E27FC236}">
                <a16:creationId xmlns:a16="http://schemas.microsoft.com/office/drawing/2014/main" id="{24D8B652-544C-4DA4-843F-B9A537AD3E84}"/>
              </a:ext>
            </a:extLst>
          </p:cNvPr>
          <p:cNvSpPr/>
          <p:nvPr/>
        </p:nvSpPr>
        <p:spPr>
          <a:xfrm>
            <a:off x="375431" y="2492000"/>
            <a:ext cx="2698320" cy="1806839"/>
          </a:xfrm>
          <a:prstGeom prst="rect">
            <a:avLst/>
          </a:prstGeom>
          <a:noFill/>
          <a:ln/>
        </p:spPr>
        <p:style>
          <a:lnRef idx="1">
            <a:schemeClr val="accent5"/>
          </a:lnRef>
          <a:fillRef idx="2">
            <a:schemeClr val="accent5"/>
          </a:fillRef>
          <a:effectRef idx="1">
            <a:schemeClr val="accent5"/>
          </a:effectRef>
          <a:fontRef idx="minor">
            <a:schemeClr val="dk1"/>
          </a:fontRef>
        </p:style>
        <p:txBody>
          <a:bodyPr rtlCol="0" anchor="t"/>
          <a:lstStyle/>
          <a:p>
            <a:r>
              <a:rPr lang="en-US" sz="1600" dirty="0"/>
              <a:t>Location</a:t>
            </a:r>
            <a:endParaRPr lang="en-CA" sz="1600" dirty="0"/>
          </a:p>
        </p:txBody>
      </p:sp>
      <p:pic>
        <p:nvPicPr>
          <p:cNvPr id="2" name="Picture 1">
            <a:extLst>
              <a:ext uri="{FF2B5EF4-FFF2-40B4-BE49-F238E27FC236}">
                <a16:creationId xmlns:a16="http://schemas.microsoft.com/office/drawing/2014/main" id="{63D0E2D3-D553-4D04-B410-56EFCD0EF721}"/>
              </a:ext>
            </a:extLst>
          </p:cNvPr>
          <p:cNvPicPr>
            <a:picLocks noChangeAspect="1"/>
          </p:cNvPicPr>
          <p:nvPr/>
        </p:nvPicPr>
        <p:blipFill>
          <a:blip r:embed="rId3"/>
          <a:stretch>
            <a:fillRect/>
          </a:stretch>
        </p:blipFill>
        <p:spPr>
          <a:xfrm>
            <a:off x="342756" y="2914594"/>
            <a:ext cx="2789064" cy="1318328"/>
          </a:xfrm>
          <a:prstGeom prst="rect">
            <a:avLst/>
          </a:prstGeom>
        </p:spPr>
      </p:pic>
      <p:sp>
        <p:nvSpPr>
          <p:cNvPr id="8" name="Rectangle 7">
            <a:extLst>
              <a:ext uri="{FF2B5EF4-FFF2-40B4-BE49-F238E27FC236}">
                <a16:creationId xmlns:a16="http://schemas.microsoft.com/office/drawing/2014/main" id="{32CC4029-1176-45DF-9BD6-D3DC9A0400D7}"/>
              </a:ext>
            </a:extLst>
          </p:cNvPr>
          <p:cNvSpPr/>
          <p:nvPr/>
        </p:nvSpPr>
        <p:spPr>
          <a:xfrm>
            <a:off x="3342986" y="2492000"/>
            <a:ext cx="2698320" cy="2036970"/>
          </a:xfrm>
          <a:prstGeom prst="rect">
            <a:avLst/>
          </a:prstGeom>
          <a:noFill/>
          <a:ln/>
        </p:spPr>
        <p:style>
          <a:lnRef idx="1">
            <a:schemeClr val="accent5"/>
          </a:lnRef>
          <a:fillRef idx="2">
            <a:schemeClr val="accent5"/>
          </a:fillRef>
          <a:effectRef idx="1">
            <a:schemeClr val="accent5"/>
          </a:effectRef>
          <a:fontRef idx="minor">
            <a:schemeClr val="dk1"/>
          </a:fontRef>
        </p:style>
        <p:txBody>
          <a:bodyPr rtlCol="0" anchor="t"/>
          <a:lstStyle/>
          <a:p>
            <a:r>
              <a:rPr lang="en-US" sz="1600" dirty="0"/>
              <a:t>Group or Function</a:t>
            </a:r>
            <a:endParaRPr lang="en-CA" sz="1600" dirty="0"/>
          </a:p>
        </p:txBody>
      </p:sp>
      <p:pic>
        <p:nvPicPr>
          <p:cNvPr id="5" name="Picture 4">
            <a:extLst>
              <a:ext uri="{FF2B5EF4-FFF2-40B4-BE49-F238E27FC236}">
                <a16:creationId xmlns:a16="http://schemas.microsoft.com/office/drawing/2014/main" id="{7332D7C8-8057-4C93-9478-2A5D8FE11E83}"/>
              </a:ext>
            </a:extLst>
          </p:cNvPr>
          <p:cNvPicPr>
            <a:picLocks noChangeAspect="1"/>
          </p:cNvPicPr>
          <p:nvPr/>
        </p:nvPicPr>
        <p:blipFill>
          <a:blip r:embed="rId4"/>
          <a:stretch>
            <a:fillRect/>
          </a:stretch>
        </p:blipFill>
        <p:spPr>
          <a:xfrm>
            <a:off x="3497358" y="2879280"/>
            <a:ext cx="2372228" cy="1571706"/>
          </a:xfrm>
          <a:prstGeom prst="rect">
            <a:avLst/>
          </a:prstGeom>
        </p:spPr>
      </p:pic>
      <p:sp>
        <p:nvSpPr>
          <p:cNvPr id="9" name="Rectangle 8">
            <a:extLst>
              <a:ext uri="{FF2B5EF4-FFF2-40B4-BE49-F238E27FC236}">
                <a16:creationId xmlns:a16="http://schemas.microsoft.com/office/drawing/2014/main" id="{38AE73D0-B95E-40DB-9C64-6AF021F99C3A}"/>
              </a:ext>
            </a:extLst>
          </p:cNvPr>
          <p:cNvSpPr/>
          <p:nvPr/>
        </p:nvSpPr>
        <p:spPr>
          <a:xfrm>
            <a:off x="6319781" y="2483461"/>
            <a:ext cx="2523186" cy="2036970"/>
          </a:xfrm>
          <a:prstGeom prst="rect">
            <a:avLst/>
          </a:prstGeom>
          <a:noFill/>
          <a:ln/>
        </p:spPr>
        <p:style>
          <a:lnRef idx="1">
            <a:schemeClr val="accent5"/>
          </a:lnRef>
          <a:fillRef idx="2">
            <a:schemeClr val="accent5"/>
          </a:fillRef>
          <a:effectRef idx="1">
            <a:schemeClr val="accent5"/>
          </a:effectRef>
          <a:fontRef idx="minor">
            <a:schemeClr val="dk1"/>
          </a:fontRef>
        </p:style>
        <p:txBody>
          <a:bodyPr rtlCol="0" anchor="t"/>
          <a:lstStyle/>
          <a:p>
            <a:r>
              <a:rPr lang="en-US" sz="1600" dirty="0"/>
              <a:t>Device Type</a:t>
            </a:r>
            <a:endParaRPr lang="en-CA" sz="1600" dirty="0"/>
          </a:p>
        </p:txBody>
      </p:sp>
      <p:pic>
        <p:nvPicPr>
          <p:cNvPr id="6" name="Picture 5">
            <a:extLst>
              <a:ext uri="{FF2B5EF4-FFF2-40B4-BE49-F238E27FC236}">
                <a16:creationId xmlns:a16="http://schemas.microsoft.com/office/drawing/2014/main" id="{7D853623-0268-429C-9C1F-8E5C4E0CD002}"/>
              </a:ext>
            </a:extLst>
          </p:cNvPr>
          <p:cNvPicPr>
            <a:picLocks noChangeAspect="1"/>
          </p:cNvPicPr>
          <p:nvPr/>
        </p:nvPicPr>
        <p:blipFill>
          <a:blip r:embed="rId5"/>
          <a:stretch>
            <a:fillRect/>
          </a:stretch>
        </p:blipFill>
        <p:spPr>
          <a:xfrm>
            <a:off x="6382832" y="2900796"/>
            <a:ext cx="2372228" cy="1571706"/>
          </a:xfrm>
          <a:prstGeom prst="rect">
            <a:avLst/>
          </a:prstGeom>
        </p:spPr>
      </p:pic>
    </p:spTree>
    <p:extLst>
      <p:ext uri="{BB962C8B-B14F-4D97-AF65-F5344CB8AC3E}">
        <p14:creationId xmlns:p14="http://schemas.microsoft.com/office/powerpoint/2010/main" val="1348821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88160"/>
            <a:ext cx="7848344" cy="929640"/>
          </a:xfrm>
        </p:spPr>
        <p:txBody>
          <a:bodyPr/>
          <a:lstStyle/>
          <a:p>
            <a:r>
              <a:rPr lang="en-US" dirty="0">
                <a:solidFill>
                  <a:schemeClr val="accent5">
                    <a:lumMod val="40000"/>
                    <a:lumOff val="60000"/>
                  </a:schemeClr>
                </a:solidFill>
              </a:rPr>
              <a:t>11.5 </a:t>
            </a:r>
            <a:r>
              <a:rPr lang="en-CA" dirty="0">
                <a:solidFill>
                  <a:schemeClr val="accent5">
                    <a:lumMod val="40000"/>
                    <a:lumOff val="60000"/>
                  </a:schemeClr>
                </a:solidFill>
              </a:rPr>
              <a:t>Subnet an IPv4 Network</a:t>
            </a:r>
            <a:br>
              <a:rPr lang="en-CA" dirty="0">
                <a:solidFill>
                  <a:schemeClr val="accent5">
                    <a:lumMod val="40000"/>
                    <a:lumOff val="60000"/>
                  </a:schemeClr>
                </a:solidFill>
              </a:rPr>
            </a:br>
            <a:endParaRPr lang="en-US" dirty="0">
              <a:solidFill>
                <a:schemeClr val="accent5">
                  <a:lumMod val="40000"/>
                  <a:lumOff val="60000"/>
                </a:schemeClr>
              </a:solidFill>
            </a:endParaRPr>
          </a:p>
        </p:txBody>
      </p:sp>
    </p:spTree>
    <p:custDataLst>
      <p:tags r:id="rId1"/>
    </p:custDataLst>
    <p:extLst>
      <p:ext uri="{BB962C8B-B14F-4D97-AF65-F5344CB8AC3E}">
        <p14:creationId xmlns:p14="http://schemas.microsoft.com/office/powerpoint/2010/main" val="603752357"/>
      </p:ext>
    </p:extLst>
  </p:cSld>
  <p:clrMapOvr>
    <a:masterClrMapping/>
  </p:clrMapOvr>
  <p:transition spd="slow">
    <p:wip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CA" sz="1600" dirty="0"/>
              <a:t>Subnet an IPv4 Network</a:t>
            </a:r>
            <a:br>
              <a:rPr lang="en-US" dirty="0"/>
            </a:br>
            <a:r>
              <a:rPr lang="en-CA" sz="2400" dirty="0"/>
              <a:t>Subnet on an Octet Boundary</a:t>
            </a:r>
            <a:endParaRPr lang="en-US" sz="2400" dirty="0"/>
          </a:p>
        </p:txBody>
      </p:sp>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431971" y="855419"/>
            <a:ext cx="8280057" cy="1114783"/>
          </a:xfrm>
        </p:spPr>
        <p:txBody>
          <a:bodyPr/>
          <a:lstStyle/>
          <a:p>
            <a:pPr marL="342900" indent="-342900" algn="l">
              <a:buFont typeface="Arial" panose="020B0604020202020204" pitchFamily="34" charset="0"/>
              <a:buChar char="•"/>
            </a:pPr>
            <a:r>
              <a:rPr lang="en-CA" sz="1600" dirty="0">
                <a:solidFill>
                  <a:srgbClr val="000000"/>
                </a:solidFill>
              </a:rPr>
              <a:t>Networks are most easily subnetted at the octet boundary of /8, /16, and /24. </a:t>
            </a:r>
          </a:p>
          <a:p>
            <a:pPr marL="342900" indent="-342900" algn="l">
              <a:buFont typeface="Arial" panose="020B0604020202020204" pitchFamily="34" charset="0"/>
              <a:buChar char="•"/>
            </a:pPr>
            <a:endParaRPr lang="en-CA" sz="1600" dirty="0">
              <a:solidFill>
                <a:srgbClr val="000000"/>
              </a:solidFill>
            </a:endParaRPr>
          </a:p>
          <a:p>
            <a:pPr marL="342900" indent="-342900" algn="l">
              <a:buFont typeface="Arial" panose="020B0604020202020204" pitchFamily="34" charset="0"/>
              <a:buChar char="•"/>
            </a:pPr>
            <a:r>
              <a:rPr lang="en-CA" sz="1600" dirty="0">
                <a:solidFill>
                  <a:srgbClr val="000000"/>
                </a:solidFill>
              </a:rPr>
              <a:t>Notice that using longer prefix lengths decreases the number of hosts per subnet.</a:t>
            </a:r>
            <a:endParaRPr lang="en-US" sz="1600" dirty="0">
              <a:solidFill>
                <a:srgbClr val="000000"/>
              </a:solidFill>
            </a:endParaRPr>
          </a:p>
        </p:txBody>
      </p:sp>
      <p:graphicFrame>
        <p:nvGraphicFramePr>
          <p:cNvPr id="5" name="Table 4">
            <a:extLst>
              <a:ext uri="{FF2B5EF4-FFF2-40B4-BE49-F238E27FC236}">
                <a16:creationId xmlns:a16="http://schemas.microsoft.com/office/drawing/2014/main" id="{AB61C527-BCD3-42E1-8735-11AC62583EC0}"/>
              </a:ext>
            </a:extLst>
          </p:cNvPr>
          <p:cNvGraphicFramePr>
            <a:graphicFrameLocks noGrp="1"/>
          </p:cNvGraphicFramePr>
          <p:nvPr>
            <p:extLst>
              <p:ext uri="{D42A27DB-BD31-4B8C-83A1-F6EECF244321}">
                <p14:modId xmlns:p14="http://schemas.microsoft.com/office/powerpoint/2010/main" val="1984700362"/>
              </p:ext>
            </p:extLst>
          </p:nvPr>
        </p:nvGraphicFramePr>
        <p:xfrm>
          <a:off x="991974" y="2111017"/>
          <a:ext cx="6896100" cy="1567180"/>
        </p:xfrm>
        <a:graphic>
          <a:graphicData uri="http://schemas.openxmlformats.org/drawingml/2006/table">
            <a:tbl>
              <a:tblPr firstRow="1" bandRow="1">
                <a:tableStyleId>{5C22544A-7EE6-4342-B048-85BDC9FD1C3A}</a:tableStyleId>
              </a:tblPr>
              <a:tblGrid>
                <a:gridCol w="1103376">
                  <a:extLst>
                    <a:ext uri="{9D8B030D-6E8A-4147-A177-3AD203B41FA5}">
                      <a16:colId xmlns:a16="http://schemas.microsoft.com/office/drawing/2014/main" val="401309278"/>
                    </a:ext>
                  </a:extLst>
                </a:gridCol>
                <a:gridCol w="1215438">
                  <a:extLst>
                    <a:ext uri="{9D8B030D-6E8A-4147-A177-3AD203B41FA5}">
                      <a16:colId xmlns:a16="http://schemas.microsoft.com/office/drawing/2014/main" val="1282189193"/>
                    </a:ext>
                  </a:extLst>
                </a:gridCol>
                <a:gridCol w="3473910">
                  <a:extLst>
                    <a:ext uri="{9D8B030D-6E8A-4147-A177-3AD203B41FA5}">
                      <a16:colId xmlns:a16="http://schemas.microsoft.com/office/drawing/2014/main" val="2307218981"/>
                    </a:ext>
                  </a:extLst>
                </a:gridCol>
                <a:gridCol w="1103376">
                  <a:extLst>
                    <a:ext uri="{9D8B030D-6E8A-4147-A177-3AD203B41FA5}">
                      <a16:colId xmlns:a16="http://schemas.microsoft.com/office/drawing/2014/main" val="1338141003"/>
                    </a:ext>
                  </a:extLst>
                </a:gridCol>
              </a:tblGrid>
              <a:tr h="370840">
                <a:tc>
                  <a:txBody>
                    <a:bodyPr/>
                    <a:lstStyle/>
                    <a:p>
                      <a:pPr algn="l" fontAlgn="ctr"/>
                      <a:r>
                        <a:rPr lang="en-CA" sz="1100" b="1" dirty="0">
                          <a:effectLst/>
                        </a:rPr>
                        <a:t>Prefix Length</a:t>
                      </a:r>
                      <a:endParaRPr lang="en-CA" sz="1100" dirty="0">
                        <a:effectLst/>
                      </a:endParaRPr>
                    </a:p>
                  </a:txBody>
                  <a:tcPr marL="31750" marR="31750" marT="31750" marB="31750" anchor="ctr"/>
                </a:tc>
                <a:tc>
                  <a:txBody>
                    <a:bodyPr/>
                    <a:lstStyle/>
                    <a:p>
                      <a:pPr algn="l" fontAlgn="ctr"/>
                      <a:r>
                        <a:rPr lang="en-CA" sz="1100" b="1" dirty="0">
                          <a:effectLst/>
                        </a:rPr>
                        <a:t>Subnet Mask</a:t>
                      </a:r>
                      <a:endParaRPr lang="en-CA" sz="1100" dirty="0">
                        <a:effectLst/>
                      </a:endParaRPr>
                    </a:p>
                  </a:txBody>
                  <a:tcPr marL="31750" marR="31750" marT="31750" marB="31750" anchor="ctr"/>
                </a:tc>
                <a:tc>
                  <a:txBody>
                    <a:bodyPr/>
                    <a:lstStyle/>
                    <a:p>
                      <a:pPr algn="l" fontAlgn="ctr"/>
                      <a:r>
                        <a:rPr lang="en-CA" sz="1100" b="1" dirty="0">
                          <a:effectLst/>
                        </a:rPr>
                        <a:t>Subnet Mask in Binary (n = network, h = host)</a:t>
                      </a:r>
                      <a:endParaRPr lang="en-CA" sz="1100" dirty="0">
                        <a:effectLst/>
                      </a:endParaRPr>
                    </a:p>
                  </a:txBody>
                  <a:tcPr marL="31750" marR="31750" marT="31750" marB="31750" anchor="ctr"/>
                </a:tc>
                <a:tc>
                  <a:txBody>
                    <a:bodyPr/>
                    <a:lstStyle/>
                    <a:p>
                      <a:pPr algn="l" fontAlgn="ctr"/>
                      <a:r>
                        <a:rPr lang="en-CA" sz="1100" b="1" dirty="0">
                          <a:effectLst/>
                        </a:rPr>
                        <a:t># of hosts</a:t>
                      </a:r>
                      <a:endParaRPr lang="en-CA" sz="1100" dirty="0">
                        <a:effectLst/>
                      </a:endParaRPr>
                    </a:p>
                  </a:txBody>
                  <a:tcPr marL="31750" marR="31750" marT="31750" marB="31750" anchor="ctr"/>
                </a:tc>
                <a:extLst>
                  <a:ext uri="{0D108BD9-81ED-4DB2-BD59-A6C34878D82A}">
                    <a16:rowId xmlns:a16="http://schemas.microsoft.com/office/drawing/2014/main" val="400614944"/>
                  </a:ext>
                </a:extLst>
              </a:tr>
              <a:tr h="370840">
                <a:tc>
                  <a:txBody>
                    <a:bodyPr/>
                    <a:lstStyle/>
                    <a:p>
                      <a:pPr fontAlgn="ctr"/>
                      <a:r>
                        <a:rPr lang="en-CA" sz="1100" b="1" dirty="0">
                          <a:effectLst/>
                        </a:rPr>
                        <a:t>/8</a:t>
                      </a:r>
                      <a:endParaRPr lang="en-CA" sz="1100" b="0" dirty="0">
                        <a:effectLst/>
                      </a:endParaRPr>
                    </a:p>
                  </a:txBody>
                  <a:tcPr marL="31750" marR="31750" marT="31750" marB="31750" anchor="ctr"/>
                </a:tc>
                <a:tc>
                  <a:txBody>
                    <a:bodyPr/>
                    <a:lstStyle/>
                    <a:p>
                      <a:pPr fontAlgn="ctr"/>
                      <a:r>
                        <a:rPr lang="en-CA" sz="1100" b="1" dirty="0">
                          <a:effectLst/>
                        </a:rPr>
                        <a:t>255</a:t>
                      </a:r>
                      <a:r>
                        <a:rPr lang="en-CA" sz="1100" b="0" dirty="0">
                          <a:effectLst/>
                        </a:rPr>
                        <a:t>.0.0.0</a:t>
                      </a:r>
                    </a:p>
                  </a:txBody>
                  <a:tcPr marL="31750" marR="31750" marT="31750" marB="31750" anchor="ctr"/>
                </a:tc>
                <a:tc>
                  <a:txBody>
                    <a:bodyPr/>
                    <a:lstStyle/>
                    <a:p>
                      <a:pPr rtl="0" fontAlgn="ctr"/>
                      <a:r>
                        <a:rPr lang="en-CA" sz="1100" b="1" dirty="0">
                          <a:effectLst/>
                          <a:latin typeface="Courier New" panose="02070309020205020404" pitchFamily="49" charset="0"/>
                          <a:cs typeface="Courier New" panose="02070309020205020404" pitchFamily="49" charset="0"/>
                        </a:rPr>
                        <a:t>nnnnnnnn</a:t>
                      </a:r>
                      <a:r>
                        <a:rPr lang="en-CA" sz="1100" b="0" dirty="0">
                          <a:effectLst/>
                          <a:latin typeface="Courier New" panose="02070309020205020404" pitchFamily="49" charset="0"/>
                          <a:cs typeface="Courier New" panose="02070309020205020404" pitchFamily="49" charset="0"/>
                        </a:rPr>
                        <a:t>.hhhhhhhh.hhhhhhhh.hhhhhhhh </a:t>
                      </a:r>
                      <a:br>
                        <a:rPr lang="en-CA" sz="1100" b="0" dirty="0">
                          <a:effectLst/>
                          <a:latin typeface="Courier New" panose="02070309020205020404" pitchFamily="49" charset="0"/>
                          <a:cs typeface="Courier New" panose="02070309020205020404" pitchFamily="49" charset="0"/>
                        </a:rPr>
                      </a:br>
                      <a:r>
                        <a:rPr lang="en-CA" sz="1100" b="1" dirty="0">
                          <a:effectLst/>
                          <a:latin typeface="Courier New" panose="02070309020205020404" pitchFamily="49" charset="0"/>
                          <a:cs typeface="Courier New" panose="02070309020205020404" pitchFamily="49" charset="0"/>
                        </a:rPr>
                        <a:t>11111111</a:t>
                      </a:r>
                      <a:r>
                        <a:rPr lang="en-CA" sz="1100" b="0" dirty="0">
                          <a:effectLst/>
                          <a:latin typeface="Courier New" panose="02070309020205020404" pitchFamily="49" charset="0"/>
                          <a:cs typeface="Courier New" panose="02070309020205020404" pitchFamily="49" charset="0"/>
                        </a:rPr>
                        <a:t>.00000000.00000000.00000000</a:t>
                      </a:r>
                    </a:p>
                  </a:txBody>
                  <a:tcPr marL="31750" marR="31750" marT="31750" marB="31750" anchor="ctr"/>
                </a:tc>
                <a:tc>
                  <a:txBody>
                    <a:bodyPr/>
                    <a:lstStyle/>
                    <a:p>
                      <a:pPr fontAlgn="ctr"/>
                      <a:r>
                        <a:rPr lang="en-CA" sz="1000" b="0" dirty="0">
                          <a:effectLst/>
                        </a:rPr>
                        <a:t>16,777,214</a:t>
                      </a:r>
                    </a:p>
                  </a:txBody>
                  <a:tcPr marL="31750" marR="31750" marT="31750" marB="31750" anchor="ctr"/>
                </a:tc>
                <a:extLst>
                  <a:ext uri="{0D108BD9-81ED-4DB2-BD59-A6C34878D82A}">
                    <a16:rowId xmlns:a16="http://schemas.microsoft.com/office/drawing/2014/main" val="2637917206"/>
                  </a:ext>
                </a:extLst>
              </a:tr>
              <a:tr h="370840">
                <a:tc>
                  <a:txBody>
                    <a:bodyPr/>
                    <a:lstStyle/>
                    <a:p>
                      <a:pPr fontAlgn="ctr"/>
                      <a:r>
                        <a:rPr lang="en-CA" sz="1100" b="1" dirty="0">
                          <a:effectLst/>
                        </a:rPr>
                        <a:t>/16</a:t>
                      </a:r>
                      <a:endParaRPr lang="en-CA" sz="1100" b="0" dirty="0">
                        <a:effectLst/>
                      </a:endParaRPr>
                    </a:p>
                  </a:txBody>
                  <a:tcPr marL="31750" marR="31750" marT="31750" marB="31750" anchor="ctr"/>
                </a:tc>
                <a:tc>
                  <a:txBody>
                    <a:bodyPr/>
                    <a:lstStyle/>
                    <a:p>
                      <a:pPr fontAlgn="ctr"/>
                      <a:r>
                        <a:rPr lang="en-CA" sz="1100" b="1" dirty="0">
                          <a:effectLst/>
                        </a:rPr>
                        <a:t>255.255</a:t>
                      </a:r>
                      <a:r>
                        <a:rPr lang="en-CA" sz="1100" b="0" dirty="0">
                          <a:effectLst/>
                        </a:rPr>
                        <a:t>.0.0</a:t>
                      </a:r>
                    </a:p>
                  </a:txBody>
                  <a:tcPr marL="31750" marR="31750" marT="31750" marB="31750" anchor="ctr"/>
                </a:tc>
                <a:tc>
                  <a:txBody>
                    <a:bodyPr/>
                    <a:lstStyle/>
                    <a:p>
                      <a:pPr rtl="0" fontAlgn="ctr"/>
                      <a:r>
                        <a:rPr lang="en-CA" sz="1100" b="1" dirty="0">
                          <a:effectLst/>
                          <a:latin typeface="Courier New" panose="02070309020205020404" pitchFamily="49" charset="0"/>
                          <a:cs typeface="Courier New" panose="02070309020205020404" pitchFamily="49" charset="0"/>
                        </a:rPr>
                        <a:t>nnnnnnnn.nnnnnnnn</a:t>
                      </a:r>
                      <a:r>
                        <a:rPr lang="en-CA" sz="1100" b="0" dirty="0">
                          <a:effectLst/>
                          <a:latin typeface="Courier New" panose="02070309020205020404" pitchFamily="49" charset="0"/>
                          <a:cs typeface="Courier New" panose="02070309020205020404" pitchFamily="49" charset="0"/>
                        </a:rPr>
                        <a:t>.hhhhhhhh.hhhhhhhh </a:t>
                      </a:r>
                      <a:br>
                        <a:rPr lang="en-CA" sz="1100" b="0" dirty="0">
                          <a:effectLst/>
                          <a:latin typeface="Courier New" panose="02070309020205020404" pitchFamily="49" charset="0"/>
                          <a:cs typeface="Courier New" panose="02070309020205020404" pitchFamily="49" charset="0"/>
                        </a:rPr>
                      </a:br>
                      <a:r>
                        <a:rPr lang="en-CA" sz="1100" b="1" dirty="0">
                          <a:effectLst/>
                          <a:latin typeface="Courier New" panose="02070309020205020404" pitchFamily="49" charset="0"/>
                          <a:cs typeface="Courier New" panose="02070309020205020404" pitchFamily="49" charset="0"/>
                        </a:rPr>
                        <a:t>11111111.11111111</a:t>
                      </a:r>
                      <a:r>
                        <a:rPr lang="en-CA" sz="1100" b="0" dirty="0">
                          <a:effectLst/>
                          <a:latin typeface="Courier New" panose="02070309020205020404" pitchFamily="49" charset="0"/>
                          <a:cs typeface="Courier New" panose="02070309020205020404" pitchFamily="49" charset="0"/>
                        </a:rPr>
                        <a:t>.00000000.00000000</a:t>
                      </a:r>
                    </a:p>
                  </a:txBody>
                  <a:tcPr marL="31750" marR="31750" marT="31750" marB="31750" anchor="ctr"/>
                </a:tc>
                <a:tc>
                  <a:txBody>
                    <a:bodyPr/>
                    <a:lstStyle/>
                    <a:p>
                      <a:pPr fontAlgn="ctr"/>
                      <a:r>
                        <a:rPr lang="en-CA" sz="1000" b="0" dirty="0">
                          <a:effectLst/>
                        </a:rPr>
                        <a:t>65,534</a:t>
                      </a:r>
                    </a:p>
                  </a:txBody>
                  <a:tcPr marL="31750" marR="31750" marT="31750" marB="31750" anchor="ctr"/>
                </a:tc>
                <a:extLst>
                  <a:ext uri="{0D108BD9-81ED-4DB2-BD59-A6C34878D82A}">
                    <a16:rowId xmlns:a16="http://schemas.microsoft.com/office/drawing/2014/main" val="1750285378"/>
                  </a:ext>
                </a:extLst>
              </a:tr>
              <a:tr h="370840">
                <a:tc>
                  <a:txBody>
                    <a:bodyPr/>
                    <a:lstStyle/>
                    <a:p>
                      <a:pPr fontAlgn="ctr"/>
                      <a:r>
                        <a:rPr lang="en-CA" sz="1100" b="1" dirty="0">
                          <a:effectLst/>
                        </a:rPr>
                        <a:t>/24</a:t>
                      </a:r>
                      <a:endParaRPr lang="en-CA" sz="1100" b="0" dirty="0">
                        <a:effectLst/>
                      </a:endParaRPr>
                    </a:p>
                  </a:txBody>
                  <a:tcPr marL="31750" marR="31750" marT="31750" marB="31750" anchor="ctr"/>
                </a:tc>
                <a:tc>
                  <a:txBody>
                    <a:bodyPr/>
                    <a:lstStyle/>
                    <a:p>
                      <a:pPr fontAlgn="ctr"/>
                      <a:r>
                        <a:rPr lang="en-CA" sz="1100" b="1" dirty="0">
                          <a:effectLst/>
                        </a:rPr>
                        <a:t>255.255.255</a:t>
                      </a:r>
                      <a:r>
                        <a:rPr lang="en-CA" sz="1100" b="0" dirty="0">
                          <a:effectLst/>
                        </a:rPr>
                        <a:t>.0</a:t>
                      </a:r>
                    </a:p>
                  </a:txBody>
                  <a:tcPr marL="31750" marR="31750" marT="31750" marB="31750" anchor="ctr"/>
                </a:tc>
                <a:tc>
                  <a:txBody>
                    <a:bodyPr/>
                    <a:lstStyle/>
                    <a:p>
                      <a:pPr rtl="0" fontAlgn="ctr"/>
                      <a:r>
                        <a:rPr lang="en-CA" sz="1100" b="1" dirty="0">
                          <a:effectLst/>
                          <a:latin typeface="Courier New" panose="02070309020205020404" pitchFamily="49" charset="0"/>
                          <a:cs typeface="Courier New" panose="02070309020205020404" pitchFamily="49" charset="0"/>
                        </a:rPr>
                        <a:t>nnnnnnnn.nnnnnnnn</a:t>
                      </a:r>
                      <a:r>
                        <a:rPr lang="en-CA" sz="1100" b="0" dirty="0">
                          <a:effectLst/>
                          <a:latin typeface="Courier New" panose="02070309020205020404" pitchFamily="49" charset="0"/>
                          <a:cs typeface="Courier New" panose="02070309020205020404" pitchFamily="49" charset="0"/>
                        </a:rPr>
                        <a:t>.</a:t>
                      </a:r>
                      <a:r>
                        <a:rPr lang="en-CA" sz="1100" b="1" dirty="0">
                          <a:effectLst/>
                          <a:latin typeface="Courier New" panose="02070309020205020404" pitchFamily="49" charset="0"/>
                          <a:cs typeface="Courier New" panose="02070309020205020404" pitchFamily="49" charset="0"/>
                        </a:rPr>
                        <a:t>nnnnnnnn</a:t>
                      </a:r>
                      <a:r>
                        <a:rPr lang="en-CA" sz="1100" b="0" dirty="0">
                          <a:effectLst/>
                          <a:latin typeface="Courier New" panose="02070309020205020404" pitchFamily="49" charset="0"/>
                          <a:cs typeface="Courier New" panose="02070309020205020404" pitchFamily="49" charset="0"/>
                        </a:rPr>
                        <a:t>.hhhhhhhh </a:t>
                      </a:r>
                      <a:br>
                        <a:rPr lang="en-CA" sz="1100" b="0" dirty="0">
                          <a:effectLst/>
                          <a:latin typeface="Courier New" panose="02070309020205020404" pitchFamily="49" charset="0"/>
                          <a:cs typeface="Courier New" panose="02070309020205020404" pitchFamily="49" charset="0"/>
                        </a:rPr>
                      </a:br>
                      <a:r>
                        <a:rPr lang="en-CA" sz="1100" b="1" dirty="0">
                          <a:effectLst/>
                          <a:latin typeface="Courier New" panose="02070309020205020404" pitchFamily="49" charset="0"/>
                          <a:cs typeface="Courier New" panose="02070309020205020404" pitchFamily="49" charset="0"/>
                        </a:rPr>
                        <a:t>11111111.11111111.11111111</a:t>
                      </a:r>
                      <a:r>
                        <a:rPr lang="en-CA" sz="1100" b="0" dirty="0">
                          <a:effectLst/>
                          <a:latin typeface="Courier New" panose="02070309020205020404" pitchFamily="49" charset="0"/>
                          <a:cs typeface="Courier New" panose="02070309020205020404" pitchFamily="49" charset="0"/>
                        </a:rPr>
                        <a:t>.00000000</a:t>
                      </a:r>
                    </a:p>
                  </a:txBody>
                  <a:tcPr marL="31750" marR="31750" marT="31750" marB="31750" anchor="ctr"/>
                </a:tc>
                <a:tc>
                  <a:txBody>
                    <a:bodyPr/>
                    <a:lstStyle/>
                    <a:p>
                      <a:pPr fontAlgn="ctr"/>
                      <a:r>
                        <a:rPr lang="en-CA" sz="1000" b="0" dirty="0">
                          <a:effectLst/>
                        </a:rPr>
                        <a:t>254</a:t>
                      </a:r>
                    </a:p>
                  </a:txBody>
                  <a:tcPr marL="31750" marR="31750" marT="31750" marB="31750" anchor="ctr"/>
                </a:tc>
                <a:extLst>
                  <a:ext uri="{0D108BD9-81ED-4DB2-BD59-A6C34878D82A}">
                    <a16:rowId xmlns:a16="http://schemas.microsoft.com/office/drawing/2014/main" val="2444667633"/>
                  </a:ext>
                </a:extLst>
              </a:tr>
            </a:tbl>
          </a:graphicData>
        </a:graphic>
      </p:graphicFrame>
    </p:spTree>
    <p:extLst>
      <p:ext uri="{BB962C8B-B14F-4D97-AF65-F5344CB8AC3E}">
        <p14:creationId xmlns:p14="http://schemas.microsoft.com/office/powerpoint/2010/main" val="38203779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CA" sz="1600" dirty="0"/>
              <a:t>Subnet an IPv4 Network</a:t>
            </a:r>
            <a:br>
              <a:rPr lang="en-US" dirty="0"/>
            </a:br>
            <a:r>
              <a:rPr lang="en-CA" sz="2400" dirty="0"/>
              <a:t>Subnet on an Octet Boundary (Cont.)</a:t>
            </a:r>
            <a:endParaRPr lang="en-US" sz="2400" dirty="0"/>
          </a:p>
        </p:txBody>
      </p:sp>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457200" y="807768"/>
            <a:ext cx="8280057" cy="362511"/>
          </a:xfrm>
        </p:spPr>
        <p:txBody>
          <a:bodyPr/>
          <a:lstStyle/>
          <a:p>
            <a:pPr marL="342900" indent="-342900" algn="l">
              <a:buFont typeface="Arial" panose="020B0604020202020204" pitchFamily="34" charset="0"/>
              <a:buChar char="•"/>
            </a:pPr>
            <a:r>
              <a:rPr lang="en-CA" sz="1600" dirty="0">
                <a:solidFill>
                  <a:srgbClr val="000000"/>
                </a:solidFill>
              </a:rPr>
              <a:t>In the first table 10.0.0.0/8 is subnetted using /16 and in the second table, a /24 mask.</a:t>
            </a:r>
          </a:p>
        </p:txBody>
      </p:sp>
      <p:graphicFrame>
        <p:nvGraphicFramePr>
          <p:cNvPr id="2" name="Table 1">
            <a:extLst>
              <a:ext uri="{FF2B5EF4-FFF2-40B4-BE49-F238E27FC236}">
                <a16:creationId xmlns:a16="http://schemas.microsoft.com/office/drawing/2014/main" id="{61270C55-FA5F-44D6-BE83-71DEA8A80121}"/>
              </a:ext>
            </a:extLst>
          </p:cNvPr>
          <p:cNvGraphicFramePr>
            <a:graphicFrameLocks noGrp="1"/>
          </p:cNvGraphicFramePr>
          <p:nvPr>
            <p:extLst>
              <p:ext uri="{D42A27DB-BD31-4B8C-83A1-F6EECF244321}">
                <p14:modId xmlns:p14="http://schemas.microsoft.com/office/powerpoint/2010/main" val="440006946"/>
              </p:ext>
            </p:extLst>
          </p:nvPr>
        </p:nvGraphicFramePr>
        <p:xfrm>
          <a:off x="457200" y="1246211"/>
          <a:ext cx="3870960" cy="3435080"/>
        </p:xfrm>
        <a:graphic>
          <a:graphicData uri="http://schemas.openxmlformats.org/drawingml/2006/table">
            <a:tbl>
              <a:tblPr firstRow="1" bandRow="1">
                <a:tableStyleId>{5C22544A-7EE6-4342-B048-85BDC9FD1C3A}</a:tableStyleId>
              </a:tblPr>
              <a:tblGrid>
                <a:gridCol w="1116314">
                  <a:extLst>
                    <a:ext uri="{9D8B030D-6E8A-4147-A177-3AD203B41FA5}">
                      <a16:colId xmlns:a16="http://schemas.microsoft.com/office/drawing/2014/main" val="1832368472"/>
                    </a:ext>
                  </a:extLst>
                </a:gridCol>
                <a:gridCol w="1741186">
                  <a:extLst>
                    <a:ext uri="{9D8B030D-6E8A-4147-A177-3AD203B41FA5}">
                      <a16:colId xmlns:a16="http://schemas.microsoft.com/office/drawing/2014/main" val="3133033927"/>
                    </a:ext>
                  </a:extLst>
                </a:gridCol>
                <a:gridCol w="1013460">
                  <a:extLst>
                    <a:ext uri="{9D8B030D-6E8A-4147-A177-3AD203B41FA5}">
                      <a16:colId xmlns:a16="http://schemas.microsoft.com/office/drawing/2014/main" val="1854765229"/>
                    </a:ext>
                  </a:extLst>
                </a:gridCol>
              </a:tblGrid>
              <a:tr h="409211">
                <a:tc>
                  <a:txBody>
                    <a:bodyPr/>
                    <a:lstStyle/>
                    <a:p>
                      <a:pPr algn="l" fontAlgn="ctr"/>
                      <a:r>
                        <a:rPr lang="en-CA" sz="1000" b="1" dirty="0">
                          <a:effectLst/>
                        </a:rPr>
                        <a:t>Subnet Address</a:t>
                      </a:r>
                      <a:br>
                        <a:rPr lang="en-CA" sz="1000" b="1" dirty="0">
                          <a:effectLst/>
                        </a:rPr>
                      </a:br>
                      <a:r>
                        <a:rPr lang="en-CA" sz="1000" b="0" dirty="0">
                          <a:effectLst/>
                        </a:rPr>
                        <a:t>(256 Possible Subnets)</a:t>
                      </a:r>
                    </a:p>
                  </a:txBody>
                  <a:tcPr marL="31750" marR="31750" marT="31750" marB="31750" anchor="ctr"/>
                </a:tc>
                <a:tc>
                  <a:txBody>
                    <a:bodyPr/>
                    <a:lstStyle/>
                    <a:p>
                      <a:pPr algn="l" fontAlgn="ctr"/>
                      <a:r>
                        <a:rPr lang="en-CA" sz="1000" b="1" dirty="0">
                          <a:effectLst/>
                        </a:rPr>
                        <a:t>Host Range</a:t>
                      </a:r>
                      <a:br>
                        <a:rPr lang="en-CA" sz="1000" b="1" dirty="0">
                          <a:effectLst/>
                        </a:rPr>
                      </a:br>
                      <a:r>
                        <a:rPr lang="en-CA" sz="1000" b="0" dirty="0">
                          <a:effectLst/>
                        </a:rPr>
                        <a:t>(65,534 possible hosts per subnet)</a:t>
                      </a:r>
                    </a:p>
                  </a:txBody>
                  <a:tcPr marL="31750" marR="31750" marT="31750" marB="31750" anchor="ctr"/>
                </a:tc>
                <a:tc>
                  <a:txBody>
                    <a:bodyPr/>
                    <a:lstStyle/>
                    <a:p>
                      <a:pPr algn="l" fontAlgn="ctr"/>
                      <a:r>
                        <a:rPr lang="en-CA" sz="1000" b="1" dirty="0">
                          <a:effectLst/>
                        </a:rPr>
                        <a:t>Broadcast</a:t>
                      </a:r>
                      <a:endParaRPr lang="en-CA" sz="1000" dirty="0">
                        <a:effectLst/>
                      </a:endParaRPr>
                    </a:p>
                  </a:txBody>
                  <a:tcPr marL="31750" marR="31750" marT="31750" marB="31750" anchor="ctr"/>
                </a:tc>
                <a:extLst>
                  <a:ext uri="{0D108BD9-81ED-4DB2-BD59-A6C34878D82A}">
                    <a16:rowId xmlns:a16="http://schemas.microsoft.com/office/drawing/2014/main" val="3621925027"/>
                  </a:ext>
                </a:extLst>
              </a:tr>
              <a:tr h="291438">
                <a:tc>
                  <a:txBody>
                    <a:bodyPr/>
                    <a:lstStyle/>
                    <a:p>
                      <a:pPr fontAlgn="ctr"/>
                      <a:r>
                        <a:rPr lang="en-CA" sz="1000" b="1" dirty="0">
                          <a:effectLst/>
                        </a:rPr>
                        <a:t>10.0</a:t>
                      </a:r>
                      <a:r>
                        <a:rPr lang="en-CA" sz="1000" b="0" dirty="0">
                          <a:effectLst/>
                        </a:rPr>
                        <a:t>.0.0</a:t>
                      </a:r>
                      <a:r>
                        <a:rPr lang="en-CA" sz="1000" b="1" dirty="0">
                          <a:effectLst/>
                        </a:rPr>
                        <a:t>/16</a:t>
                      </a:r>
                      <a:endParaRPr lang="en-CA" sz="1000" b="0" dirty="0">
                        <a:effectLst/>
                      </a:endParaRPr>
                    </a:p>
                  </a:txBody>
                  <a:tcPr marL="31750" marR="31750" marT="31750" marB="31750" anchor="ctr"/>
                </a:tc>
                <a:tc>
                  <a:txBody>
                    <a:bodyPr/>
                    <a:lstStyle/>
                    <a:p>
                      <a:pPr fontAlgn="ctr"/>
                      <a:r>
                        <a:rPr lang="en-CA" sz="1000" b="1" dirty="0">
                          <a:effectLst/>
                        </a:rPr>
                        <a:t>10.0</a:t>
                      </a:r>
                      <a:r>
                        <a:rPr lang="en-CA" sz="1000" b="0" dirty="0">
                          <a:effectLst/>
                        </a:rPr>
                        <a:t>.0.1 - </a:t>
                      </a:r>
                      <a:r>
                        <a:rPr lang="en-CA" sz="1000" b="1" dirty="0">
                          <a:effectLst/>
                        </a:rPr>
                        <a:t>10.0</a:t>
                      </a:r>
                      <a:r>
                        <a:rPr lang="en-CA" sz="1000" b="0" dirty="0">
                          <a:effectLst/>
                        </a:rPr>
                        <a:t>.255.254</a:t>
                      </a:r>
                    </a:p>
                  </a:txBody>
                  <a:tcPr marL="31750" marR="31750" marT="31750" marB="31750" anchor="ctr"/>
                </a:tc>
                <a:tc>
                  <a:txBody>
                    <a:bodyPr/>
                    <a:lstStyle/>
                    <a:p>
                      <a:pPr fontAlgn="ctr"/>
                      <a:r>
                        <a:rPr lang="en-CA" sz="1000" b="1" dirty="0">
                          <a:effectLst/>
                        </a:rPr>
                        <a:t>10.0</a:t>
                      </a:r>
                      <a:r>
                        <a:rPr lang="en-CA" sz="1000" b="0" dirty="0">
                          <a:effectLst/>
                        </a:rPr>
                        <a:t>.255.255</a:t>
                      </a:r>
                    </a:p>
                  </a:txBody>
                  <a:tcPr marL="31750" marR="31750" marT="31750" marB="31750" anchor="ctr"/>
                </a:tc>
                <a:extLst>
                  <a:ext uri="{0D108BD9-81ED-4DB2-BD59-A6C34878D82A}">
                    <a16:rowId xmlns:a16="http://schemas.microsoft.com/office/drawing/2014/main" val="2643493669"/>
                  </a:ext>
                </a:extLst>
              </a:tr>
              <a:tr h="291438">
                <a:tc>
                  <a:txBody>
                    <a:bodyPr/>
                    <a:lstStyle/>
                    <a:p>
                      <a:pPr fontAlgn="ctr"/>
                      <a:r>
                        <a:rPr lang="en-CA" sz="1000" b="1" dirty="0">
                          <a:effectLst/>
                        </a:rPr>
                        <a:t>10.1.</a:t>
                      </a:r>
                      <a:r>
                        <a:rPr lang="en-CA" sz="1000" b="0" dirty="0">
                          <a:effectLst/>
                        </a:rPr>
                        <a:t>0.0</a:t>
                      </a:r>
                      <a:r>
                        <a:rPr lang="en-CA" sz="1000" b="1" dirty="0">
                          <a:effectLst/>
                        </a:rPr>
                        <a:t>/16</a:t>
                      </a:r>
                      <a:endParaRPr lang="en-CA" sz="1000" b="0" dirty="0">
                        <a:effectLst/>
                      </a:endParaRPr>
                    </a:p>
                  </a:txBody>
                  <a:tcPr marL="31750" marR="31750" marT="31750" marB="31750" anchor="ctr"/>
                </a:tc>
                <a:tc>
                  <a:txBody>
                    <a:bodyPr/>
                    <a:lstStyle/>
                    <a:p>
                      <a:pPr fontAlgn="ctr"/>
                      <a:r>
                        <a:rPr lang="en-CA" sz="1000" b="1" dirty="0">
                          <a:effectLst/>
                        </a:rPr>
                        <a:t>10.1</a:t>
                      </a:r>
                      <a:r>
                        <a:rPr lang="en-CA" sz="1000" b="0" dirty="0">
                          <a:effectLst/>
                        </a:rPr>
                        <a:t>.0.1 - </a:t>
                      </a:r>
                      <a:r>
                        <a:rPr lang="en-CA" sz="1000" b="1" dirty="0">
                          <a:effectLst/>
                        </a:rPr>
                        <a:t>10.1</a:t>
                      </a:r>
                      <a:r>
                        <a:rPr lang="en-CA" sz="1000" b="0" dirty="0">
                          <a:effectLst/>
                        </a:rPr>
                        <a:t>.255.254</a:t>
                      </a:r>
                    </a:p>
                  </a:txBody>
                  <a:tcPr marL="31750" marR="31750" marT="31750" marB="31750" anchor="ctr"/>
                </a:tc>
                <a:tc>
                  <a:txBody>
                    <a:bodyPr/>
                    <a:lstStyle/>
                    <a:p>
                      <a:pPr fontAlgn="ctr"/>
                      <a:r>
                        <a:rPr lang="en-CA" sz="1000" b="1" dirty="0">
                          <a:effectLst/>
                        </a:rPr>
                        <a:t>10.1</a:t>
                      </a:r>
                      <a:r>
                        <a:rPr lang="en-CA" sz="1000" b="0" dirty="0">
                          <a:effectLst/>
                        </a:rPr>
                        <a:t>.255.255</a:t>
                      </a:r>
                    </a:p>
                  </a:txBody>
                  <a:tcPr marL="31750" marR="31750" marT="31750" marB="31750" anchor="ctr"/>
                </a:tc>
                <a:extLst>
                  <a:ext uri="{0D108BD9-81ED-4DB2-BD59-A6C34878D82A}">
                    <a16:rowId xmlns:a16="http://schemas.microsoft.com/office/drawing/2014/main" val="1459356146"/>
                  </a:ext>
                </a:extLst>
              </a:tr>
              <a:tr h="291438">
                <a:tc>
                  <a:txBody>
                    <a:bodyPr/>
                    <a:lstStyle/>
                    <a:p>
                      <a:pPr fontAlgn="ctr"/>
                      <a:r>
                        <a:rPr lang="en-CA" sz="1000" b="1" dirty="0">
                          <a:effectLst/>
                        </a:rPr>
                        <a:t>10.2</a:t>
                      </a:r>
                      <a:r>
                        <a:rPr lang="en-CA" sz="1000" b="0" dirty="0">
                          <a:effectLst/>
                        </a:rPr>
                        <a:t>.0.0</a:t>
                      </a:r>
                      <a:r>
                        <a:rPr lang="en-CA" sz="1000" b="1" dirty="0">
                          <a:effectLst/>
                        </a:rPr>
                        <a:t>/16</a:t>
                      </a:r>
                      <a:endParaRPr lang="en-CA" sz="1000" b="0" dirty="0">
                        <a:effectLst/>
                      </a:endParaRPr>
                    </a:p>
                  </a:txBody>
                  <a:tcPr marL="31750" marR="31750" marT="31750" marB="31750" anchor="ctr"/>
                </a:tc>
                <a:tc>
                  <a:txBody>
                    <a:bodyPr/>
                    <a:lstStyle/>
                    <a:p>
                      <a:pPr fontAlgn="ctr"/>
                      <a:r>
                        <a:rPr lang="en-CA" sz="1000" b="1" dirty="0">
                          <a:effectLst/>
                        </a:rPr>
                        <a:t>10.2</a:t>
                      </a:r>
                      <a:r>
                        <a:rPr lang="en-CA" sz="1000" b="0" dirty="0">
                          <a:effectLst/>
                        </a:rPr>
                        <a:t>.0.1 - </a:t>
                      </a:r>
                      <a:r>
                        <a:rPr lang="en-CA" sz="1000" b="1" dirty="0">
                          <a:effectLst/>
                        </a:rPr>
                        <a:t>10.2</a:t>
                      </a:r>
                      <a:r>
                        <a:rPr lang="en-CA" sz="1000" b="0" dirty="0">
                          <a:effectLst/>
                        </a:rPr>
                        <a:t>.255.254</a:t>
                      </a:r>
                    </a:p>
                  </a:txBody>
                  <a:tcPr marL="31750" marR="31750" marT="31750" marB="31750" anchor="ctr"/>
                </a:tc>
                <a:tc>
                  <a:txBody>
                    <a:bodyPr/>
                    <a:lstStyle/>
                    <a:p>
                      <a:pPr fontAlgn="ctr"/>
                      <a:r>
                        <a:rPr lang="en-CA" sz="1000" b="1" dirty="0">
                          <a:effectLst/>
                        </a:rPr>
                        <a:t>10.2</a:t>
                      </a:r>
                      <a:r>
                        <a:rPr lang="en-CA" sz="1000" b="0" dirty="0">
                          <a:effectLst/>
                        </a:rPr>
                        <a:t>.255.255</a:t>
                      </a:r>
                    </a:p>
                  </a:txBody>
                  <a:tcPr marL="31750" marR="31750" marT="31750" marB="31750" anchor="ctr"/>
                </a:tc>
                <a:extLst>
                  <a:ext uri="{0D108BD9-81ED-4DB2-BD59-A6C34878D82A}">
                    <a16:rowId xmlns:a16="http://schemas.microsoft.com/office/drawing/2014/main" val="417579166"/>
                  </a:ext>
                </a:extLst>
              </a:tr>
              <a:tr h="291438">
                <a:tc>
                  <a:txBody>
                    <a:bodyPr/>
                    <a:lstStyle/>
                    <a:p>
                      <a:pPr fontAlgn="ctr"/>
                      <a:r>
                        <a:rPr lang="en-CA" sz="1000" b="1" dirty="0">
                          <a:effectLst/>
                        </a:rPr>
                        <a:t>10.3</a:t>
                      </a:r>
                      <a:r>
                        <a:rPr lang="en-CA" sz="1000" b="0" dirty="0">
                          <a:effectLst/>
                        </a:rPr>
                        <a:t>.0.0</a:t>
                      </a:r>
                      <a:r>
                        <a:rPr lang="en-CA" sz="1000" b="1" dirty="0">
                          <a:effectLst/>
                        </a:rPr>
                        <a:t>/16</a:t>
                      </a:r>
                      <a:endParaRPr lang="en-CA" sz="1000" b="0" dirty="0">
                        <a:effectLst/>
                      </a:endParaRPr>
                    </a:p>
                  </a:txBody>
                  <a:tcPr marL="31750" marR="31750" marT="31750" marB="31750" anchor="ctr"/>
                </a:tc>
                <a:tc>
                  <a:txBody>
                    <a:bodyPr/>
                    <a:lstStyle/>
                    <a:p>
                      <a:pPr fontAlgn="ctr"/>
                      <a:r>
                        <a:rPr lang="en-CA" sz="1000" b="1" dirty="0">
                          <a:effectLst/>
                        </a:rPr>
                        <a:t>10.3</a:t>
                      </a:r>
                      <a:r>
                        <a:rPr lang="en-CA" sz="1000" b="0" dirty="0">
                          <a:effectLst/>
                        </a:rPr>
                        <a:t>.0.1 - </a:t>
                      </a:r>
                      <a:r>
                        <a:rPr lang="en-CA" sz="1000" b="1" dirty="0">
                          <a:effectLst/>
                        </a:rPr>
                        <a:t>10.3</a:t>
                      </a:r>
                      <a:r>
                        <a:rPr lang="en-CA" sz="1000" b="0" dirty="0">
                          <a:effectLst/>
                        </a:rPr>
                        <a:t>.255.254</a:t>
                      </a:r>
                    </a:p>
                  </a:txBody>
                  <a:tcPr marL="31750" marR="31750" marT="31750" marB="31750" anchor="ctr"/>
                </a:tc>
                <a:tc>
                  <a:txBody>
                    <a:bodyPr/>
                    <a:lstStyle/>
                    <a:p>
                      <a:pPr fontAlgn="ctr"/>
                      <a:r>
                        <a:rPr lang="en-CA" sz="1000" b="1" dirty="0">
                          <a:effectLst/>
                        </a:rPr>
                        <a:t>10.3</a:t>
                      </a:r>
                      <a:r>
                        <a:rPr lang="en-CA" sz="1000" b="0" dirty="0">
                          <a:effectLst/>
                        </a:rPr>
                        <a:t>.255.255</a:t>
                      </a:r>
                    </a:p>
                  </a:txBody>
                  <a:tcPr marL="31750" marR="31750" marT="31750" marB="31750" anchor="ctr"/>
                </a:tc>
                <a:extLst>
                  <a:ext uri="{0D108BD9-81ED-4DB2-BD59-A6C34878D82A}">
                    <a16:rowId xmlns:a16="http://schemas.microsoft.com/office/drawing/2014/main" val="1246693201"/>
                  </a:ext>
                </a:extLst>
              </a:tr>
              <a:tr h="291438">
                <a:tc>
                  <a:txBody>
                    <a:bodyPr/>
                    <a:lstStyle/>
                    <a:p>
                      <a:pPr fontAlgn="ctr"/>
                      <a:r>
                        <a:rPr lang="en-CA" sz="1000" b="1" dirty="0">
                          <a:effectLst/>
                        </a:rPr>
                        <a:t>10.4</a:t>
                      </a:r>
                      <a:r>
                        <a:rPr lang="en-CA" sz="1000" b="0" dirty="0">
                          <a:effectLst/>
                        </a:rPr>
                        <a:t>.0.0</a:t>
                      </a:r>
                      <a:r>
                        <a:rPr lang="en-CA" sz="1000" b="1" dirty="0">
                          <a:effectLst/>
                        </a:rPr>
                        <a:t>/16</a:t>
                      </a:r>
                      <a:endParaRPr lang="en-CA" sz="1000" b="0" dirty="0">
                        <a:effectLst/>
                      </a:endParaRPr>
                    </a:p>
                  </a:txBody>
                  <a:tcPr marL="31750" marR="31750" marT="31750" marB="31750" anchor="ctr"/>
                </a:tc>
                <a:tc>
                  <a:txBody>
                    <a:bodyPr/>
                    <a:lstStyle/>
                    <a:p>
                      <a:pPr fontAlgn="ctr"/>
                      <a:r>
                        <a:rPr lang="en-CA" sz="1000" b="1" dirty="0">
                          <a:effectLst/>
                        </a:rPr>
                        <a:t>10.4</a:t>
                      </a:r>
                      <a:r>
                        <a:rPr lang="en-CA" sz="1000" b="0" dirty="0">
                          <a:effectLst/>
                        </a:rPr>
                        <a:t>.0.1 - </a:t>
                      </a:r>
                      <a:r>
                        <a:rPr lang="en-CA" sz="1000" b="1" dirty="0">
                          <a:effectLst/>
                        </a:rPr>
                        <a:t>10.4</a:t>
                      </a:r>
                      <a:r>
                        <a:rPr lang="en-CA" sz="1000" b="0" dirty="0">
                          <a:effectLst/>
                        </a:rPr>
                        <a:t>.255.254</a:t>
                      </a:r>
                    </a:p>
                  </a:txBody>
                  <a:tcPr marL="31750" marR="31750" marT="31750" marB="31750" anchor="ctr"/>
                </a:tc>
                <a:tc>
                  <a:txBody>
                    <a:bodyPr/>
                    <a:lstStyle/>
                    <a:p>
                      <a:pPr fontAlgn="ctr"/>
                      <a:r>
                        <a:rPr lang="en-CA" sz="1000" b="1" dirty="0">
                          <a:effectLst/>
                        </a:rPr>
                        <a:t>10.4</a:t>
                      </a:r>
                      <a:r>
                        <a:rPr lang="en-CA" sz="1000" b="0" dirty="0">
                          <a:effectLst/>
                        </a:rPr>
                        <a:t>.255.255</a:t>
                      </a:r>
                    </a:p>
                  </a:txBody>
                  <a:tcPr marL="31750" marR="31750" marT="31750" marB="31750" anchor="ctr"/>
                </a:tc>
                <a:extLst>
                  <a:ext uri="{0D108BD9-81ED-4DB2-BD59-A6C34878D82A}">
                    <a16:rowId xmlns:a16="http://schemas.microsoft.com/office/drawing/2014/main" val="1260802008"/>
                  </a:ext>
                </a:extLst>
              </a:tr>
              <a:tr h="291438">
                <a:tc>
                  <a:txBody>
                    <a:bodyPr/>
                    <a:lstStyle/>
                    <a:p>
                      <a:pPr fontAlgn="ctr"/>
                      <a:r>
                        <a:rPr lang="en-CA" sz="1000" b="1" dirty="0">
                          <a:effectLst/>
                        </a:rPr>
                        <a:t>10.5</a:t>
                      </a:r>
                      <a:r>
                        <a:rPr lang="en-CA" sz="1000" b="0" dirty="0">
                          <a:effectLst/>
                        </a:rPr>
                        <a:t>.0.0</a:t>
                      </a:r>
                      <a:r>
                        <a:rPr lang="en-CA" sz="1000" b="1" dirty="0">
                          <a:effectLst/>
                        </a:rPr>
                        <a:t>/16</a:t>
                      </a:r>
                      <a:endParaRPr lang="en-CA" sz="1000" b="0" dirty="0">
                        <a:effectLst/>
                      </a:endParaRPr>
                    </a:p>
                  </a:txBody>
                  <a:tcPr marL="31750" marR="31750" marT="31750" marB="31750" anchor="ctr"/>
                </a:tc>
                <a:tc>
                  <a:txBody>
                    <a:bodyPr/>
                    <a:lstStyle/>
                    <a:p>
                      <a:pPr fontAlgn="ctr"/>
                      <a:r>
                        <a:rPr lang="en-CA" sz="1000" b="1" dirty="0">
                          <a:effectLst/>
                        </a:rPr>
                        <a:t>10.5</a:t>
                      </a:r>
                      <a:r>
                        <a:rPr lang="en-CA" sz="1000" b="0" dirty="0">
                          <a:effectLst/>
                        </a:rPr>
                        <a:t>.0.1 - </a:t>
                      </a:r>
                      <a:r>
                        <a:rPr lang="en-CA" sz="1000" b="1" dirty="0">
                          <a:effectLst/>
                        </a:rPr>
                        <a:t>10.5</a:t>
                      </a:r>
                      <a:r>
                        <a:rPr lang="en-CA" sz="1000" b="0" dirty="0">
                          <a:effectLst/>
                        </a:rPr>
                        <a:t>.255.254</a:t>
                      </a:r>
                    </a:p>
                  </a:txBody>
                  <a:tcPr marL="31750" marR="31750" marT="31750" marB="31750" anchor="ctr"/>
                </a:tc>
                <a:tc>
                  <a:txBody>
                    <a:bodyPr/>
                    <a:lstStyle/>
                    <a:p>
                      <a:pPr fontAlgn="ctr"/>
                      <a:r>
                        <a:rPr lang="en-CA" sz="1000" b="1" dirty="0">
                          <a:effectLst/>
                        </a:rPr>
                        <a:t>10.5</a:t>
                      </a:r>
                      <a:r>
                        <a:rPr lang="en-CA" sz="1000" b="0" dirty="0">
                          <a:effectLst/>
                        </a:rPr>
                        <a:t>.255.255</a:t>
                      </a:r>
                    </a:p>
                  </a:txBody>
                  <a:tcPr marL="31750" marR="31750" marT="31750" marB="31750" anchor="ctr"/>
                </a:tc>
                <a:extLst>
                  <a:ext uri="{0D108BD9-81ED-4DB2-BD59-A6C34878D82A}">
                    <a16:rowId xmlns:a16="http://schemas.microsoft.com/office/drawing/2014/main" val="1140251696"/>
                  </a:ext>
                </a:extLst>
              </a:tr>
              <a:tr h="291438">
                <a:tc>
                  <a:txBody>
                    <a:bodyPr/>
                    <a:lstStyle/>
                    <a:p>
                      <a:pPr fontAlgn="ctr"/>
                      <a:r>
                        <a:rPr lang="en-CA" sz="1000" b="1" dirty="0">
                          <a:effectLst/>
                        </a:rPr>
                        <a:t>10.6</a:t>
                      </a:r>
                      <a:r>
                        <a:rPr lang="en-CA" sz="1000" b="0" dirty="0">
                          <a:effectLst/>
                        </a:rPr>
                        <a:t>.0.0</a:t>
                      </a:r>
                      <a:r>
                        <a:rPr lang="en-CA" sz="1000" b="1" dirty="0">
                          <a:effectLst/>
                        </a:rPr>
                        <a:t>/16</a:t>
                      </a:r>
                      <a:endParaRPr lang="en-CA" sz="1000" b="0" dirty="0">
                        <a:effectLst/>
                      </a:endParaRPr>
                    </a:p>
                  </a:txBody>
                  <a:tcPr marL="31750" marR="31750" marT="31750" marB="31750" anchor="ctr"/>
                </a:tc>
                <a:tc>
                  <a:txBody>
                    <a:bodyPr/>
                    <a:lstStyle/>
                    <a:p>
                      <a:pPr fontAlgn="ctr"/>
                      <a:r>
                        <a:rPr lang="en-CA" sz="1000" b="1" dirty="0">
                          <a:effectLst/>
                        </a:rPr>
                        <a:t>10.6</a:t>
                      </a:r>
                      <a:r>
                        <a:rPr lang="en-CA" sz="1000" b="0" dirty="0">
                          <a:effectLst/>
                        </a:rPr>
                        <a:t>.0.1 - </a:t>
                      </a:r>
                      <a:r>
                        <a:rPr lang="en-CA" sz="1000" b="1" dirty="0">
                          <a:effectLst/>
                        </a:rPr>
                        <a:t>10.6</a:t>
                      </a:r>
                      <a:r>
                        <a:rPr lang="en-CA" sz="1000" b="0" dirty="0">
                          <a:effectLst/>
                        </a:rPr>
                        <a:t>.255.254</a:t>
                      </a:r>
                    </a:p>
                  </a:txBody>
                  <a:tcPr marL="31750" marR="31750" marT="31750" marB="31750" anchor="ctr"/>
                </a:tc>
                <a:tc>
                  <a:txBody>
                    <a:bodyPr/>
                    <a:lstStyle/>
                    <a:p>
                      <a:pPr fontAlgn="ctr"/>
                      <a:r>
                        <a:rPr lang="en-CA" sz="1000" b="1" dirty="0">
                          <a:effectLst/>
                        </a:rPr>
                        <a:t>10.6</a:t>
                      </a:r>
                      <a:r>
                        <a:rPr lang="en-CA" sz="1000" b="0" dirty="0">
                          <a:effectLst/>
                        </a:rPr>
                        <a:t>.255.255</a:t>
                      </a:r>
                    </a:p>
                  </a:txBody>
                  <a:tcPr marL="31750" marR="31750" marT="31750" marB="31750" anchor="ctr"/>
                </a:tc>
                <a:extLst>
                  <a:ext uri="{0D108BD9-81ED-4DB2-BD59-A6C34878D82A}">
                    <a16:rowId xmlns:a16="http://schemas.microsoft.com/office/drawing/2014/main" val="1579384603"/>
                  </a:ext>
                </a:extLst>
              </a:tr>
              <a:tr h="291438">
                <a:tc>
                  <a:txBody>
                    <a:bodyPr/>
                    <a:lstStyle/>
                    <a:p>
                      <a:pPr fontAlgn="ctr"/>
                      <a:r>
                        <a:rPr lang="en-CA" sz="1000" b="1" dirty="0">
                          <a:effectLst/>
                        </a:rPr>
                        <a:t>10.7</a:t>
                      </a:r>
                      <a:r>
                        <a:rPr lang="en-CA" sz="1000" b="0" dirty="0">
                          <a:effectLst/>
                        </a:rPr>
                        <a:t>.0.0</a:t>
                      </a:r>
                      <a:r>
                        <a:rPr lang="en-CA" sz="1000" b="1" dirty="0">
                          <a:effectLst/>
                        </a:rPr>
                        <a:t>/16</a:t>
                      </a:r>
                      <a:endParaRPr lang="en-CA" sz="1000" b="0" dirty="0">
                        <a:effectLst/>
                      </a:endParaRPr>
                    </a:p>
                  </a:txBody>
                  <a:tcPr marL="31750" marR="31750" marT="31750" marB="31750" anchor="ctr"/>
                </a:tc>
                <a:tc>
                  <a:txBody>
                    <a:bodyPr/>
                    <a:lstStyle/>
                    <a:p>
                      <a:pPr fontAlgn="ctr"/>
                      <a:r>
                        <a:rPr lang="en-CA" sz="1000" b="1" dirty="0">
                          <a:effectLst/>
                        </a:rPr>
                        <a:t>10.7</a:t>
                      </a:r>
                      <a:r>
                        <a:rPr lang="en-CA" sz="1000" b="0" dirty="0">
                          <a:effectLst/>
                        </a:rPr>
                        <a:t>.0.1 - </a:t>
                      </a:r>
                      <a:r>
                        <a:rPr lang="en-CA" sz="1000" b="1" dirty="0">
                          <a:effectLst/>
                        </a:rPr>
                        <a:t>10.7</a:t>
                      </a:r>
                      <a:r>
                        <a:rPr lang="en-CA" sz="1000" b="0" dirty="0">
                          <a:effectLst/>
                        </a:rPr>
                        <a:t>.255.254</a:t>
                      </a:r>
                    </a:p>
                  </a:txBody>
                  <a:tcPr marL="31750" marR="31750" marT="31750" marB="31750" anchor="ctr"/>
                </a:tc>
                <a:tc>
                  <a:txBody>
                    <a:bodyPr/>
                    <a:lstStyle/>
                    <a:p>
                      <a:pPr fontAlgn="ctr"/>
                      <a:r>
                        <a:rPr lang="en-CA" sz="1000" b="1" dirty="0">
                          <a:effectLst/>
                        </a:rPr>
                        <a:t>10.7</a:t>
                      </a:r>
                      <a:r>
                        <a:rPr lang="en-CA" sz="1000" b="0" dirty="0">
                          <a:effectLst/>
                        </a:rPr>
                        <a:t>.255.255</a:t>
                      </a:r>
                    </a:p>
                  </a:txBody>
                  <a:tcPr marL="31750" marR="31750" marT="31750" marB="31750" anchor="ctr"/>
                </a:tc>
                <a:extLst>
                  <a:ext uri="{0D108BD9-81ED-4DB2-BD59-A6C34878D82A}">
                    <a16:rowId xmlns:a16="http://schemas.microsoft.com/office/drawing/2014/main" val="1319694656"/>
                  </a:ext>
                </a:extLst>
              </a:tr>
              <a:tr h="291438">
                <a:tc>
                  <a:txBody>
                    <a:bodyPr/>
                    <a:lstStyle/>
                    <a:p>
                      <a:pPr fontAlgn="ctr"/>
                      <a:r>
                        <a:rPr lang="en-CA" sz="1000" b="0" dirty="0">
                          <a:effectLst/>
                        </a:rPr>
                        <a:t>...</a:t>
                      </a:r>
                    </a:p>
                  </a:txBody>
                  <a:tcPr marL="31750" marR="31750" marT="31750" marB="31750" anchor="ctr"/>
                </a:tc>
                <a:tc>
                  <a:txBody>
                    <a:bodyPr/>
                    <a:lstStyle/>
                    <a:p>
                      <a:pPr fontAlgn="ctr"/>
                      <a:r>
                        <a:rPr lang="en-CA" sz="1000" b="0" dirty="0">
                          <a:effectLst/>
                        </a:rPr>
                        <a:t>...</a:t>
                      </a:r>
                    </a:p>
                  </a:txBody>
                  <a:tcPr marL="31750" marR="31750" marT="31750" marB="31750" anchor="ctr"/>
                </a:tc>
                <a:tc>
                  <a:txBody>
                    <a:bodyPr/>
                    <a:lstStyle/>
                    <a:p>
                      <a:pPr fontAlgn="ctr"/>
                      <a:r>
                        <a:rPr lang="en-CA" sz="1000" b="0" dirty="0">
                          <a:effectLst/>
                        </a:rPr>
                        <a:t>...</a:t>
                      </a:r>
                    </a:p>
                  </a:txBody>
                  <a:tcPr marL="31750" marR="31750" marT="31750" marB="31750" anchor="ctr"/>
                </a:tc>
                <a:extLst>
                  <a:ext uri="{0D108BD9-81ED-4DB2-BD59-A6C34878D82A}">
                    <a16:rowId xmlns:a16="http://schemas.microsoft.com/office/drawing/2014/main" val="3511108504"/>
                  </a:ext>
                </a:extLst>
              </a:tr>
              <a:tr h="291438">
                <a:tc>
                  <a:txBody>
                    <a:bodyPr/>
                    <a:lstStyle/>
                    <a:p>
                      <a:pPr fontAlgn="ctr"/>
                      <a:r>
                        <a:rPr lang="en-CA" sz="1000" b="1" dirty="0">
                          <a:effectLst/>
                        </a:rPr>
                        <a:t>10.255</a:t>
                      </a:r>
                      <a:r>
                        <a:rPr lang="en-CA" sz="1000" b="0" dirty="0">
                          <a:effectLst/>
                        </a:rPr>
                        <a:t>.0.0</a:t>
                      </a:r>
                      <a:r>
                        <a:rPr lang="en-CA" sz="1000" b="1" dirty="0">
                          <a:effectLst/>
                        </a:rPr>
                        <a:t>/16</a:t>
                      </a:r>
                      <a:endParaRPr lang="en-CA" sz="1000" b="0" dirty="0">
                        <a:effectLst/>
                      </a:endParaRPr>
                    </a:p>
                  </a:txBody>
                  <a:tcPr marL="31750" marR="31750" marT="31750" marB="31750" anchor="ctr"/>
                </a:tc>
                <a:tc>
                  <a:txBody>
                    <a:bodyPr/>
                    <a:lstStyle/>
                    <a:p>
                      <a:pPr fontAlgn="ctr"/>
                      <a:r>
                        <a:rPr lang="en-CA" sz="1000" b="1" dirty="0">
                          <a:effectLst/>
                        </a:rPr>
                        <a:t>10.255</a:t>
                      </a:r>
                      <a:r>
                        <a:rPr lang="en-CA" sz="1000" b="0" dirty="0">
                          <a:effectLst/>
                        </a:rPr>
                        <a:t>.0.1 - </a:t>
                      </a:r>
                      <a:r>
                        <a:rPr lang="en-CA" sz="1000" b="1" dirty="0">
                          <a:effectLst/>
                        </a:rPr>
                        <a:t>10.255</a:t>
                      </a:r>
                      <a:r>
                        <a:rPr lang="en-CA" sz="1000" b="0" dirty="0">
                          <a:effectLst/>
                        </a:rPr>
                        <a:t>.255.254</a:t>
                      </a:r>
                    </a:p>
                  </a:txBody>
                  <a:tcPr marL="31750" marR="31750" marT="31750" marB="31750" anchor="ctr"/>
                </a:tc>
                <a:tc>
                  <a:txBody>
                    <a:bodyPr/>
                    <a:lstStyle/>
                    <a:p>
                      <a:pPr fontAlgn="ctr"/>
                      <a:r>
                        <a:rPr lang="en-CA" sz="1000" b="1" dirty="0">
                          <a:effectLst/>
                        </a:rPr>
                        <a:t>10.255</a:t>
                      </a:r>
                      <a:r>
                        <a:rPr lang="en-CA" sz="1000" b="0" dirty="0">
                          <a:effectLst/>
                        </a:rPr>
                        <a:t>.255.255</a:t>
                      </a:r>
                    </a:p>
                  </a:txBody>
                  <a:tcPr marL="31750" marR="31750" marT="31750" marB="31750" anchor="ctr"/>
                </a:tc>
                <a:extLst>
                  <a:ext uri="{0D108BD9-81ED-4DB2-BD59-A6C34878D82A}">
                    <a16:rowId xmlns:a16="http://schemas.microsoft.com/office/drawing/2014/main" val="336941723"/>
                  </a:ext>
                </a:extLst>
              </a:tr>
            </a:tbl>
          </a:graphicData>
        </a:graphic>
      </p:graphicFrame>
      <p:graphicFrame>
        <p:nvGraphicFramePr>
          <p:cNvPr id="7" name="Table 6">
            <a:extLst>
              <a:ext uri="{FF2B5EF4-FFF2-40B4-BE49-F238E27FC236}">
                <a16:creationId xmlns:a16="http://schemas.microsoft.com/office/drawing/2014/main" id="{1A119983-4ED6-4A9F-ABB0-451D571C31AD}"/>
              </a:ext>
            </a:extLst>
          </p:cNvPr>
          <p:cNvGraphicFramePr>
            <a:graphicFrameLocks noGrp="1"/>
          </p:cNvGraphicFramePr>
          <p:nvPr>
            <p:extLst>
              <p:ext uri="{D42A27DB-BD31-4B8C-83A1-F6EECF244321}">
                <p14:modId xmlns:p14="http://schemas.microsoft.com/office/powerpoint/2010/main" val="509446660"/>
              </p:ext>
            </p:extLst>
          </p:nvPr>
        </p:nvGraphicFramePr>
        <p:xfrm>
          <a:off x="4671059" y="1246212"/>
          <a:ext cx="4152901" cy="3435608"/>
        </p:xfrm>
        <a:graphic>
          <a:graphicData uri="http://schemas.openxmlformats.org/drawingml/2006/table">
            <a:tbl>
              <a:tblPr firstRow="1" bandRow="1">
                <a:tableStyleId>{5C22544A-7EE6-4342-B048-85BDC9FD1C3A}</a:tableStyleId>
              </a:tblPr>
              <a:tblGrid>
                <a:gridCol w="1197621">
                  <a:extLst>
                    <a:ext uri="{9D8B030D-6E8A-4147-A177-3AD203B41FA5}">
                      <a16:colId xmlns:a16="http://schemas.microsoft.com/office/drawing/2014/main" val="1832368472"/>
                    </a:ext>
                  </a:extLst>
                </a:gridCol>
                <a:gridCol w="1998805">
                  <a:extLst>
                    <a:ext uri="{9D8B030D-6E8A-4147-A177-3AD203B41FA5}">
                      <a16:colId xmlns:a16="http://schemas.microsoft.com/office/drawing/2014/main" val="3133033927"/>
                    </a:ext>
                  </a:extLst>
                </a:gridCol>
                <a:gridCol w="956475">
                  <a:extLst>
                    <a:ext uri="{9D8B030D-6E8A-4147-A177-3AD203B41FA5}">
                      <a16:colId xmlns:a16="http://schemas.microsoft.com/office/drawing/2014/main" val="1854765229"/>
                    </a:ext>
                  </a:extLst>
                </a:gridCol>
              </a:tblGrid>
              <a:tr h="520177">
                <a:tc>
                  <a:txBody>
                    <a:bodyPr/>
                    <a:lstStyle/>
                    <a:p>
                      <a:pPr algn="l" fontAlgn="ctr"/>
                      <a:r>
                        <a:rPr lang="en-CA" sz="1000" b="1" dirty="0">
                          <a:effectLst/>
                        </a:rPr>
                        <a:t>Subnet Address</a:t>
                      </a:r>
                      <a:br>
                        <a:rPr lang="en-CA" sz="1000" b="1" dirty="0">
                          <a:effectLst/>
                        </a:rPr>
                      </a:br>
                      <a:r>
                        <a:rPr lang="en-CA" sz="1000" b="0" dirty="0">
                          <a:effectLst/>
                        </a:rPr>
                        <a:t>(65,536 Possible Subnets)</a:t>
                      </a:r>
                    </a:p>
                  </a:txBody>
                  <a:tcPr marL="31750" marR="31750" marT="31750" marB="31750" anchor="ctr"/>
                </a:tc>
                <a:tc>
                  <a:txBody>
                    <a:bodyPr/>
                    <a:lstStyle/>
                    <a:p>
                      <a:pPr algn="l" fontAlgn="ctr"/>
                      <a:r>
                        <a:rPr lang="en-CA" sz="1000" b="1" dirty="0">
                          <a:effectLst/>
                        </a:rPr>
                        <a:t>Host Range</a:t>
                      </a:r>
                      <a:br>
                        <a:rPr lang="en-CA" sz="1000" b="1" dirty="0">
                          <a:effectLst/>
                        </a:rPr>
                      </a:br>
                      <a:r>
                        <a:rPr lang="en-CA" sz="1000" b="0" dirty="0">
                          <a:effectLst/>
                        </a:rPr>
                        <a:t>(254 possible hosts per subnet)</a:t>
                      </a:r>
                    </a:p>
                  </a:txBody>
                  <a:tcPr marL="31750" marR="31750" marT="31750" marB="31750" anchor="ctr"/>
                </a:tc>
                <a:tc>
                  <a:txBody>
                    <a:bodyPr/>
                    <a:lstStyle/>
                    <a:p>
                      <a:pPr algn="l" fontAlgn="ctr"/>
                      <a:r>
                        <a:rPr lang="en-CA" sz="1000" b="1" dirty="0">
                          <a:effectLst/>
                        </a:rPr>
                        <a:t>Broadcast</a:t>
                      </a:r>
                      <a:endParaRPr lang="en-CA" sz="1000" dirty="0">
                        <a:effectLst/>
                      </a:endParaRPr>
                    </a:p>
                  </a:txBody>
                  <a:tcPr marL="31750" marR="31750" marT="31750" marB="31750" anchor="ctr"/>
                </a:tc>
                <a:extLst>
                  <a:ext uri="{0D108BD9-81ED-4DB2-BD59-A6C34878D82A}">
                    <a16:rowId xmlns:a16="http://schemas.microsoft.com/office/drawing/2014/main" val="3621925027"/>
                  </a:ext>
                </a:extLst>
              </a:tr>
              <a:tr h="242909">
                <a:tc>
                  <a:txBody>
                    <a:bodyPr/>
                    <a:lstStyle/>
                    <a:p>
                      <a:pPr fontAlgn="ctr"/>
                      <a:r>
                        <a:rPr lang="en-CA" sz="1000" b="1" dirty="0">
                          <a:effectLst/>
                        </a:rPr>
                        <a:t>10.0.0</a:t>
                      </a:r>
                      <a:r>
                        <a:rPr lang="en-CA" sz="1000" b="0" dirty="0">
                          <a:effectLst/>
                        </a:rPr>
                        <a:t>.0</a:t>
                      </a:r>
                      <a:r>
                        <a:rPr lang="en-CA" sz="1000" b="1" dirty="0">
                          <a:effectLst/>
                        </a:rPr>
                        <a:t>/24</a:t>
                      </a:r>
                      <a:endParaRPr lang="en-CA" sz="1000" b="0" dirty="0">
                        <a:effectLst/>
                      </a:endParaRPr>
                    </a:p>
                  </a:txBody>
                  <a:tcPr marL="31750" marR="31750" marT="31750" marB="31750" anchor="ctr"/>
                </a:tc>
                <a:tc>
                  <a:txBody>
                    <a:bodyPr/>
                    <a:lstStyle/>
                    <a:p>
                      <a:pPr fontAlgn="ctr"/>
                      <a:r>
                        <a:rPr lang="en-CA" sz="1000" b="1" dirty="0">
                          <a:effectLst/>
                        </a:rPr>
                        <a:t>10.0.0</a:t>
                      </a:r>
                      <a:r>
                        <a:rPr lang="en-CA" sz="1000" b="0" dirty="0">
                          <a:effectLst/>
                        </a:rPr>
                        <a:t>.1 - </a:t>
                      </a:r>
                      <a:r>
                        <a:rPr lang="en-CA" sz="1000" b="1" dirty="0">
                          <a:effectLst/>
                        </a:rPr>
                        <a:t>10.0.0</a:t>
                      </a:r>
                      <a:r>
                        <a:rPr lang="en-CA" sz="1000" b="0" dirty="0">
                          <a:effectLst/>
                        </a:rPr>
                        <a:t>.254</a:t>
                      </a:r>
                    </a:p>
                  </a:txBody>
                  <a:tcPr marL="31750" marR="31750" marT="31750" marB="31750" anchor="ctr"/>
                </a:tc>
                <a:tc>
                  <a:txBody>
                    <a:bodyPr/>
                    <a:lstStyle/>
                    <a:p>
                      <a:pPr fontAlgn="ctr"/>
                      <a:r>
                        <a:rPr lang="en-CA" sz="1000" b="1" dirty="0">
                          <a:effectLst/>
                        </a:rPr>
                        <a:t>10.0.0</a:t>
                      </a:r>
                      <a:r>
                        <a:rPr lang="en-CA" sz="1000" b="0" dirty="0">
                          <a:effectLst/>
                        </a:rPr>
                        <a:t>.255</a:t>
                      </a:r>
                    </a:p>
                  </a:txBody>
                  <a:tcPr marL="31750" marR="31750" marT="31750" marB="31750" anchor="ctr"/>
                </a:tc>
                <a:extLst>
                  <a:ext uri="{0D108BD9-81ED-4DB2-BD59-A6C34878D82A}">
                    <a16:rowId xmlns:a16="http://schemas.microsoft.com/office/drawing/2014/main" val="1648350670"/>
                  </a:ext>
                </a:extLst>
              </a:tr>
              <a:tr h="242909">
                <a:tc>
                  <a:txBody>
                    <a:bodyPr/>
                    <a:lstStyle/>
                    <a:p>
                      <a:pPr fontAlgn="ctr"/>
                      <a:r>
                        <a:rPr lang="en-CA" sz="1000" b="1" dirty="0">
                          <a:effectLst/>
                        </a:rPr>
                        <a:t>10.0.1</a:t>
                      </a:r>
                      <a:r>
                        <a:rPr lang="en-CA" sz="1000" b="0" dirty="0">
                          <a:effectLst/>
                        </a:rPr>
                        <a:t>.0</a:t>
                      </a:r>
                      <a:r>
                        <a:rPr lang="en-CA" sz="1000" b="1" dirty="0">
                          <a:effectLst/>
                        </a:rPr>
                        <a:t>/24</a:t>
                      </a:r>
                      <a:endParaRPr lang="en-CA" sz="1000" b="0" dirty="0">
                        <a:effectLst/>
                      </a:endParaRPr>
                    </a:p>
                  </a:txBody>
                  <a:tcPr marL="31750" marR="31750" marT="31750" marB="31750" anchor="ctr"/>
                </a:tc>
                <a:tc>
                  <a:txBody>
                    <a:bodyPr/>
                    <a:lstStyle/>
                    <a:p>
                      <a:pPr fontAlgn="ctr"/>
                      <a:r>
                        <a:rPr lang="en-CA" sz="1000" b="1" dirty="0">
                          <a:effectLst/>
                        </a:rPr>
                        <a:t>10.0.1</a:t>
                      </a:r>
                      <a:r>
                        <a:rPr lang="en-CA" sz="1000" b="0" dirty="0">
                          <a:effectLst/>
                        </a:rPr>
                        <a:t>.1 - </a:t>
                      </a:r>
                      <a:r>
                        <a:rPr lang="en-CA" sz="1000" b="1" dirty="0">
                          <a:effectLst/>
                        </a:rPr>
                        <a:t>10.0.1</a:t>
                      </a:r>
                      <a:r>
                        <a:rPr lang="en-CA" sz="1000" b="0" dirty="0">
                          <a:effectLst/>
                        </a:rPr>
                        <a:t>.254</a:t>
                      </a:r>
                    </a:p>
                  </a:txBody>
                  <a:tcPr marL="31750" marR="31750" marT="31750" marB="31750" anchor="ctr"/>
                </a:tc>
                <a:tc>
                  <a:txBody>
                    <a:bodyPr/>
                    <a:lstStyle/>
                    <a:p>
                      <a:pPr fontAlgn="ctr"/>
                      <a:r>
                        <a:rPr lang="en-CA" sz="1000" b="1" dirty="0">
                          <a:effectLst/>
                        </a:rPr>
                        <a:t>10.0.1</a:t>
                      </a:r>
                      <a:r>
                        <a:rPr lang="en-CA" sz="1000" b="0" dirty="0">
                          <a:effectLst/>
                        </a:rPr>
                        <a:t>.255</a:t>
                      </a:r>
                    </a:p>
                  </a:txBody>
                  <a:tcPr marL="31750" marR="31750" marT="31750" marB="31750" anchor="ctr"/>
                </a:tc>
                <a:extLst>
                  <a:ext uri="{0D108BD9-81ED-4DB2-BD59-A6C34878D82A}">
                    <a16:rowId xmlns:a16="http://schemas.microsoft.com/office/drawing/2014/main" val="2838933585"/>
                  </a:ext>
                </a:extLst>
              </a:tr>
              <a:tr h="242909">
                <a:tc>
                  <a:txBody>
                    <a:bodyPr/>
                    <a:lstStyle/>
                    <a:p>
                      <a:pPr fontAlgn="ctr"/>
                      <a:r>
                        <a:rPr lang="en-CA" sz="1000" b="1" dirty="0">
                          <a:effectLst/>
                        </a:rPr>
                        <a:t>10.0.2</a:t>
                      </a:r>
                      <a:r>
                        <a:rPr lang="en-CA" sz="1000" b="0" dirty="0">
                          <a:effectLst/>
                        </a:rPr>
                        <a:t>.0</a:t>
                      </a:r>
                      <a:r>
                        <a:rPr lang="en-CA" sz="1000" b="1" dirty="0">
                          <a:effectLst/>
                        </a:rPr>
                        <a:t>/24</a:t>
                      </a:r>
                      <a:endParaRPr lang="en-CA" sz="1000" b="0" dirty="0">
                        <a:effectLst/>
                      </a:endParaRPr>
                    </a:p>
                  </a:txBody>
                  <a:tcPr marL="31750" marR="31750" marT="31750" marB="31750" anchor="ctr"/>
                </a:tc>
                <a:tc>
                  <a:txBody>
                    <a:bodyPr/>
                    <a:lstStyle/>
                    <a:p>
                      <a:pPr fontAlgn="ctr"/>
                      <a:r>
                        <a:rPr lang="en-CA" sz="1000" b="1" dirty="0">
                          <a:effectLst/>
                        </a:rPr>
                        <a:t>10.0.2</a:t>
                      </a:r>
                      <a:r>
                        <a:rPr lang="en-CA" sz="1000" b="0" dirty="0">
                          <a:effectLst/>
                        </a:rPr>
                        <a:t>.1 - </a:t>
                      </a:r>
                      <a:r>
                        <a:rPr lang="en-CA" sz="1000" b="1" dirty="0">
                          <a:effectLst/>
                        </a:rPr>
                        <a:t>10.0.2</a:t>
                      </a:r>
                      <a:r>
                        <a:rPr lang="en-CA" sz="1000" b="0" dirty="0">
                          <a:effectLst/>
                        </a:rPr>
                        <a:t>.254</a:t>
                      </a:r>
                    </a:p>
                  </a:txBody>
                  <a:tcPr marL="31750" marR="31750" marT="31750" marB="31750" anchor="ctr"/>
                </a:tc>
                <a:tc>
                  <a:txBody>
                    <a:bodyPr/>
                    <a:lstStyle/>
                    <a:p>
                      <a:pPr fontAlgn="ctr"/>
                      <a:r>
                        <a:rPr lang="en-CA" sz="1000" b="1" dirty="0">
                          <a:effectLst/>
                        </a:rPr>
                        <a:t>10.0.2</a:t>
                      </a:r>
                      <a:r>
                        <a:rPr lang="en-CA" sz="1000" b="0" dirty="0">
                          <a:effectLst/>
                        </a:rPr>
                        <a:t>.255</a:t>
                      </a:r>
                    </a:p>
                  </a:txBody>
                  <a:tcPr marL="31750" marR="31750" marT="31750" marB="31750" anchor="ctr"/>
                </a:tc>
                <a:extLst>
                  <a:ext uri="{0D108BD9-81ED-4DB2-BD59-A6C34878D82A}">
                    <a16:rowId xmlns:a16="http://schemas.microsoft.com/office/drawing/2014/main" val="2643493669"/>
                  </a:ext>
                </a:extLst>
              </a:tr>
              <a:tr h="242909">
                <a:tc>
                  <a:txBody>
                    <a:bodyPr/>
                    <a:lstStyle/>
                    <a:p>
                      <a:pPr fontAlgn="ctr"/>
                      <a:r>
                        <a:rPr lang="en-CA" sz="1000" b="0" dirty="0">
                          <a:effectLst/>
                        </a:rPr>
                        <a:t>…</a:t>
                      </a:r>
                    </a:p>
                  </a:txBody>
                  <a:tcPr marL="31750" marR="31750" marT="31750" marB="31750" anchor="ctr"/>
                </a:tc>
                <a:tc>
                  <a:txBody>
                    <a:bodyPr/>
                    <a:lstStyle/>
                    <a:p>
                      <a:pPr fontAlgn="ctr"/>
                      <a:r>
                        <a:rPr lang="en-CA" sz="1000" b="0" dirty="0">
                          <a:effectLst/>
                        </a:rPr>
                        <a:t>…</a:t>
                      </a:r>
                    </a:p>
                  </a:txBody>
                  <a:tcPr marL="31750" marR="31750" marT="31750" marB="31750" anchor="ctr"/>
                </a:tc>
                <a:tc>
                  <a:txBody>
                    <a:bodyPr/>
                    <a:lstStyle/>
                    <a:p>
                      <a:pPr fontAlgn="ctr"/>
                      <a:r>
                        <a:rPr lang="en-CA" sz="1000" b="0" dirty="0">
                          <a:effectLst/>
                        </a:rPr>
                        <a:t>…</a:t>
                      </a:r>
                    </a:p>
                  </a:txBody>
                  <a:tcPr marL="31750" marR="31750" marT="31750" marB="31750" anchor="ctr"/>
                </a:tc>
                <a:extLst>
                  <a:ext uri="{0D108BD9-81ED-4DB2-BD59-A6C34878D82A}">
                    <a16:rowId xmlns:a16="http://schemas.microsoft.com/office/drawing/2014/main" val="1459356146"/>
                  </a:ext>
                </a:extLst>
              </a:tr>
              <a:tr h="242909">
                <a:tc>
                  <a:txBody>
                    <a:bodyPr/>
                    <a:lstStyle/>
                    <a:p>
                      <a:pPr fontAlgn="ctr"/>
                      <a:r>
                        <a:rPr lang="en-CA" sz="1000" b="1" dirty="0">
                          <a:effectLst/>
                        </a:rPr>
                        <a:t>10.0.255</a:t>
                      </a:r>
                      <a:r>
                        <a:rPr lang="en-CA" sz="1000" b="0" dirty="0">
                          <a:effectLst/>
                        </a:rPr>
                        <a:t>.0</a:t>
                      </a:r>
                      <a:r>
                        <a:rPr lang="en-CA" sz="1000" b="1" dirty="0">
                          <a:effectLst/>
                        </a:rPr>
                        <a:t>/24</a:t>
                      </a:r>
                      <a:endParaRPr lang="en-CA" sz="1000" b="0" dirty="0">
                        <a:effectLst/>
                      </a:endParaRPr>
                    </a:p>
                  </a:txBody>
                  <a:tcPr marL="31750" marR="31750" marT="31750" marB="31750" anchor="ctr"/>
                </a:tc>
                <a:tc>
                  <a:txBody>
                    <a:bodyPr/>
                    <a:lstStyle/>
                    <a:p>
                      <a:pPr fontAlgn="ctr"/>
                      <a:r>
                        <a:rPr lang="en-CA" sz="1000" b="1" dirty="0">
                          <a:effectLst/>
                        </a:rPr>
                        <a:t>10.0.255</a:t>
                      </a:r>
                      <a:r>
                        <a:rPr lang="en-CA" sz="1000" b="0" dirty="0">
                          <a:effectLst/>
                        </a:rPr>
                        <a:t>.1 - </a:t>
                      </a:r>
                      <a:r>
                        <a:rPr lang="en-CA" sz="1000" b="1" dirty="0">
                          <a:effectLst/>
                        </a:rPr>
                        <a:t>10.0.255</a:t>
                      </a:r>
                      <a:r>
                        <a:rPr lang="en-CA" sz="1000" b="0" dirty="0">
                          <a:effectLst/>
                        </a:rPr>
                        <a:t>.254</a:t>
                      </a:r>
                    </a:p>
                  </a:txBody>
                  <a:tcPr marL="31750" marR="31750" marT="31750" marB="31750" anchor="ctr"/>
                </a:tc>
                <a:tc>
                  <a:txBody>
                    <a:bodyPr/>
                    <a:lstStyle/>
                    <a:p>
                      <a:pPr fontAlgn="ctr"/>
                      <a:r>
                        <a:rPr lang="en-CA" sz="1000" b="1" dirty="0">
                          <a:effectLst/>
                        </a:rPr>
                        <a:t>10.0.255</a:t>
                      </a:r>
                      <a:r>
                        <a:rPr lang="en-CA" sz="1000" b="0" dirty="0">
                          <a:effectLst/>
                        </a:rPr>
                        <a:t>.255</a:t>
                      </a:r>
                    </a:p>
                  </a:txBody>
                  <a:tcPr marL="31750" marR="31750" marT="31750" marB="31750" anchor="ctr"/>
                </a:tc>
                <a:extLst>
                  <a:ext uri="{0D108BD9-81ED-4DB2-BD59-A6C34878D82A}">
                    <a16:rowId xmlns:a16="http://schemas.microsoft.com/office/drawing/2014/main" val="417579166"/>
                  </a:ext>
                </a:extLst>
              </a:tr>
              <a:tr h="242909">
                <a:tc>
                  <a:txBody>
                    <a:bodyPr/>
                    <a:lstStyle/>
                    <a:p>
                      <a:pPr fontAlgn="ctr"/>
                      <a:r>
                        <a:rPr lang="en-CA" sz="1000" b="1" dirty="0">
                          <a:effectLst/>
                        </a:rPr>
                        <a:t>10.1.0</a:t>
                      </a:r>
                      <a:r>
                        <a:rPr lang="en-CA" sz="1000" b="0" dirty="0">
                          <a:effectLst/>
                        </a:rPr>
                        <a:t>.0</a:t>
                      </a:r>
                      <a:r>
                        <a:rPr lang="en-CA" sz="1000" b="1" dirty="0">
                          <a:effectLst/>
                        </a:rPr>
                        <a:t>/24</a:t>
                      </a:r>
                      <a:endParaRPr lang="en-CA" sz="1000" b="0" dirty="0">
                        <a:effectLst/>
                      </a:endParaRPr>
                    </a:p>
                  </a:txBody>
                  <a:tcPr marL="31750" marR="31750" marT="31750" marB="31750" anchor="ctr"/>
                </a:tc>
                <a:tc>
                  <a:txBody>
                    <a:bodyPr/>
                    <a:lstStyle/>
                    <a:p>
                      <a:pPr fontAlgn="ctr"/>
                      <a:r>
                        <a:rPr lang="en-CA" sz="1000" b="1" dirty="0">
                          <a:effectLst/>
                        </a:rPr>
                        <a:t>10.1.0</a:t>
                      </a:r>
                      <a:r>
                        <a:rPr lang="en-CA" sz="1000" b="0" dirty="0">
                          <a:effectLst/>
                        </a:rPr>
                        <a:t>.1 - </a:t>
                      </a:r>
                      <a:r>
                        <a:rPr lang="en-CA" sz="1000" b="1" dirty="0">
                          <a:effectLst/>
                        </a:rPr>
                        <a:t>10.1.0</a:t>
                      </a:r>
                      <a:r>
                        <a:rPr lang="en-CA" sz="1000" b="0" dirty="0">
                          <a:effectLst/>
                        </a:rPr>
                        <a:t>.254</a:t>
                      </a:r>
                    </a:p>
                  </a:txBody>
                  <a:tcPr marL="31750" marR="31750" marT="31750" marB="31750" anchor="ctr"/>
                </a:tc>
                <a:tc>
                  <a:txBody>
                    <a:bodyPr/>
                    <a:lstStyle/>
                    <a:p>
                      <a:pPr fontAlgn="ctr"/>
                      <a:r>
                        <a:rPr lang="en-CA" sz="1000" b="1" dirty="0">
                          <a:effectLst/>
                        </a:rPr>
                        <a:t>10.1.0</a:t>
                      </a:r>
                      <a:r>
                        <a:rPr lang="en-CA" sz="1000" b="0" dirty="0">
                          <a:effectLst/>
                        </a:rPr>
                        <a:t>.255</a:t>
                      </a:r>
                    </a:p>
                  </a:txBody>
                  <a:tcPr marL="31750" marR="31750" marT="31750" marB="31750" anchor="ctr"/>
                </a:tc>
                <a:extLst>
                  <a:ext uri="{0D108BD9-81ED-4DB2-BD59-A6C34878D82A}">
                    <a16:rowId xmlns:a16="http://schemas.microsoft.com/office/drawing/2014/main" val="1246693201"/>
                  </a:ext>
                </a:extLst>
              </a:tr>
              <a:tr h="242909">
                <a:tc>
                  <a:txBody>
                    <a:bodyPr/>
                    <a:lstStyle/>
                    <a:p>
                      <a:pPr fontAlgn="ctr"/>
                      <a:r>
                        <a:rPr lang="en-CA" sz="1000" b="1" dirty="0">
                          <a:effectLst/>
                        </a:rPr>
                        <a:t>10.1.1</a:t>
                      </a:r>
                      <a:r>
                        <a:rPr lang="en-CA" sz="1000" b="0" dirty="0">
                          <a:effectLst/>
                        </a:rPr>
                        <a:t>.0</a:t>
                      </a:r>
                      <a:r>
                        <a:rPr lang="en-CA" sz="1000" b="1" dirty="0">
                          <a:effectLst/>
                        </a:rPr>
                        <a:t>/24</a:t>
                      </a:r>
                      <a:endParaRPr lang="en-CA" sz="1000" b="0" dirty="0">
                        <a:effectLst/>
                      </a:endParaRPr>
                    </a:p>
                  </a:txBody>
                  <a:tcPr marL="31750" marR="31750" marT="31750" marB="31750" anchor="ctr"/>
                </a:tc>
                <a:tc>
                  <a:txBody>
                    <a:bodyPr/>
                    <a:lstStyle/>
                    <a:p>
                      <a:pPr fontAlgn="ctr"/>
                      <a:r>
                        <a:rPr lang="en-CA" sz="1000" b="1" dirty="0">
                          <a:effectLst/>
                        </a:rPr>
                        <a:t>10.1.1</a:t>
                      </a:r>
                      <a:r>
                        <a:rPr lang="en-CA" sz="1000" b="0" dirty="0">
                          <a:effectLst/>
                        </a:rPr>
                        <a:t>.1 - </a:t>
                      </a:r>
                      <a:r>
                        <a:rPr lang="en-CA" sz="1000" b="1" dirty="0">
                          <a:effectLst/>
                        </a:rPr>
                        <a:t>10.1.1</a:t>
                      </a:r>
                      <a:r>
                        <a:rPr lang="en-CA" sz="1000" b="0" dirty="0">
                          <a:effectLst/>
                        </a:rPr>
                        <a:t>.254</a:t>
                      </a:r>
                    </a:p>
                  </a:txBody>
                  <a:tcPr marL="31750" marR="31750" marT="31750" marB="31750" anchor="ctr"/>
                </a:tc>
                <a:tc>
                  <a:txBody>
                    <a:bodyPr/>
                    <a:lstStyle/>
                    <a:p>
                      <a:pPr fontAlgn="ctr"/>
                      <a:r>
                        <a:rPr lang="en-CA" sz="1000" b="1" dirty="0">
                          <a:effectLst/>
                        </a:rPr>
                        <a:t>10.1.1</a:t>
                      </a:r>
                      <a:r>
                        <a:rPr lang="en-CA" sz="1000" b="0" dirty="0">
                          <a:effectLst/>
                        </a:rPr>
                        <a:t>.255</a:t>
                      </a:r>
                    </a:p>
                  </a:txBody>
                  <a:tcPr marL="31750" marR="31750" marT="31750" marB="31750" anchor="ctr"/>
                </a:tc>
                <a:extLst>
                  <a:ext uri="{0D108BD9-81ED-4DB2-BD59-A6C34878D82A}">
                    <a16:rowId xmlns:a16="http://schemas.microsoft.com/office/drawing/2014/main" val="1260802008"/>
                  </a:ext>
                </a:extLst>
              </a:tr>
              <a:tr h="242909">
                <a:tc>
                  <a:txBody>
                    <a:bodyPr/>
                    <a:lstStyle/>
                    <a:p>
                      <a:pPr fontAlgn="ctr"/>
                      <a:r>
                        <a:rPr lang="en-CA" sz="1000" b="1" dirty="0">
                          <a:effectLst/>
                        </a:rPr>
                        <a:t>10.1.2</a:t>
                      </a:r>
                      <a:r>
                        <a:rPr lang="en-CA" sz="1000" b="0" dirty="0">
                          <a:effectLst/>
                        </a:rPr>
                        <a:t>.0</a:t>
                      </a:r>
                      <a:r>
                        <a:rPr lang="en-CA" sz="1000" b="1" dirty="0">
                          <a:effectLst/>
                        </a:rPr>
                        <a:t>/24</a:t>
                      </a:r>
                      <a:endParaRPr lang="en-CA" sz="1000" b="0" dirty="0">
                        <a:effectLst/>
                      </a:endParaRPr>
                    </a:p>
                  </a:txBody>
                  <a:tcPr marL="31750" marR="31750" marT="31750" marB="31750" anchor="ctr"/>
                </a:tc>
                <a:tc>
                  <a:txBody>
                    <a:bodyPr/>
                    <a:lstStyle/>
                    <a:p>
                      <a:pPr fontAlgn="ctr"/>
                      <a:r>
                        <a:rPr lang="en-CA" sz="1000" b="1" dirty="0">
                          <a:effectLst/>
                        </a:rPr>
                        <a:t>10.1.2</a:t>
                      </a:r>
                      <a:r>
                        <a:rPr lang="en-CA" sz="1000" b="0" dirty="0">
                          <a:effectLst/>
                        </a:rPr>
                        <a:t>.1 - </a:t>
                      </a:r>
                      <a:r>
                        <a:rPr lang="en-CA" sz="1000" b="1" dirty="0">
                          <a:effectLst/>
                        </a:rPr>
                        <a:t>10.1.2</a:t>
                      </a:r>
                      <a:r>
                        <a:rPr lang="en-CA" sz="1000" b="0" dirty="0">
                          <a:effectLst/>
                        </a:rPr>
                        <a:t>.254</a:t>
                      </a:r>
                    </a:p>
                  </a:txBody>
                  <a:tcPr marL="31750" marR="31750" marT="31750" marB="31750" anchor="ctr"/>
                </a:tc>
                <a:tc>
                  <a:txBody>
                    <a:bodyPr/>
                    <a:lstStyle/>
                    <a:p>
                      <a:pPr fontAlgn="ctr"/>
                      <a:r>
                        <a:rPr lang="en-CA" sz="1000" b="1" dirty="0">
                          <a:effectLst/>
                        </a:rPr>
                        <a:t>10.1.2</a:t>
                      </a:r>
                      <a:r>
                        <a:rPr lang="en-CA" sz="1000" b="0" dirty="0">
                          <a:effectLst/>
                        </a:rPr>
                        <a:t>.255</a:t>
                      </a:r>
                    </a:p>
                  </a:txBody>
                  <a:tcPr marL="31750" marR="31750" marT="31750" marB="31750" anchor="ctr"/>
                </a:tc>
                <a:extLst>
                  <a:ext uri="{0D108BD9-81ED-4DB2-BD59-A6C34878D82A}">
                    <a16:rowId xmlns:a16="http://schemas.microsoft.com/office/drawing/2014/main" val="1140251696"/>
                  </a:ext>
                </a:extLst>
              </a:tr>
              <a:tr h="242909">
                <a:tc>
                  <a:txBody>
                    <a:bodyPr/>
                    <a:lstStyle/>
                    <a:p>
                      <a:pPr fontAlgn="ctr"/>
                      <a:r>
                        <a:rPr lang="en-CA" sz="1000" b="0" dirty="0">
                          <a:effectLst/>
                        </a:rPr>
                        <a:t>…</a:t>
                      </a:r>
                    </a:p>
                  </a:txBody>
                  <a:tcPr marL="31750" marR="31750" marT="31750" marB="31750" anchor="ctr"/>
                </a:tc>
                <a:tc>
                  <a:txBody>
                    <a:bodyPr/>
                    <a:lstStyle/>
                    <a:p>
                      <a:pPr fontAlgn="ctr"/>
                      <a:r>
                        <a:rPr lang="en-CA" sz="1000" b="0" dirty="0">
                          <a:effectLst/>
                        </a:rPr>
                        <a:t>…</a:t>
                      </a:r>
                    </a:p>
                  </a:txBody>
                  <a:tcPr marL="31750" marR="31750" marT="31750" marB="31750" anchor="ctr"/>
                </a:tc>
                <a:tc>
                  <a:txBody>
                    <a:bodyPr/>
                    <a:lstStyle/>
                    <a:p>
                      <a:pPr fontAlgn="ctr"/>
                      <a:r>
                        <a:rPr lang="en-CA" sz="1000" b="0" dirty="0">
                          <a:effectLst/>
                        </a:rPr>
                        <a:t>…</a:t>
                      </a:r>
                    </a:p>
                  </a:txBody>
                  <a:tcPr marL="31750" marR="31750" marT="31750" marB="31750" anchor="ctr"/>
                </a:tc>
                <a:extLst>
                  <a:ext uri="{0D108BD9-81ED-4DB2-BD59-A6C34878D82A}">
                    <a16:rowId xmlns:a16="http://schemas.microsoft.com/office/drawing/2014/main" val="1579384603"/>
                  </a:ext>
                </a:extLst>
              </a:tr>
              <a:tr h="242909">
                <a:tc>
                  <a:txBody>
                    <a:bodyPr/>
                    <a:lstStyle/>
                    <a:p>
                      <a:pPr fontAlgn="ctr"/>
                      <a:r>
                        <a:rPr lang="en-CA" sz="1000" b="1" dirty="0">
                          <a:effectLst/>
                        </a:rPr>
                        <a:t>10.100.0</a:t>
                      </a:r>
                      <a:r>
                        <a:rPr lang="en-CA" sz="1000" b="0" dirty="0">
                          <a:effectLst/>
                        </a:rPr>
                        <a:t>.0</a:t>
                      </a:r>
                      <a:r>
                        <a:rPr lang="en-CA" sz="1000" b="1" dirty="0">
                          <a:effectLst/>
                        </a:rPr>
                        <a:t>/24</a:t>
                      </a:r>
                      <a:endParaRPr lang="en-CA" sz="1000" b="0" dirty="0">
                        <a:effectLst/>
                      </a:endParaRPr>
                    </a:p>
                  </a:txBody>
                  <a:tcPr marL="31750" marR="31750" marT="31750" marB="31750" anchor="ctr"/>
                </a:tc>
                <a:tc>
                  <a:txBody>
                    <a:bodyPr/>
                    <a:lstStyle/>
                    <a:p>
                      <a:pPr fontAlgn="ctr"/>
                      <a:r>
                        <a:rPr lang="en-CA" sz="1000" b="1" dirty="0">
                          <a:effectLst/>
                        </a:rPr>
                        <a:t>10.100.0</a:t>
                      </a:r>
                      <a:r>
                        <a:rPr lang="en-CA" sz="1000" b="0" dirty="0">
                          <a:effectLst/>
                        </a:rPr>
                        <a:t>.1 - </a:t>
                      </a:r>
                      <a:r>
                        <a:rPr lang="en-CA" sz="1000" b="1" dirty="0">
                          <a:effectLst/>
                        </a:rPr>
                        <a:t>10.100.0</a:t>
                      </a:r>
                      <a:r>
                        <a:rPr lang="en-CA" sz="1000" b="0" dirty="0">
                          <a:effectLst/>
                        </a:rPr>
                        <a:t>.254</a:t>
                      </a:r>
                    </a:p>
                  </a:txBody>
                  <a:tcPr marL="31750" marR="31750" marT="31750" marB="31750" anchor="ctr"/>
                </a:tc>
                <a:tc>
                  <a:txBody>
                    <a:bodyPr/>
                    <a:lstStyle/>
                    <a:p>
                      <a:pPr fontAlgn="ctr"/>
                      <a:r>
                        <a:rPr lang="en-CA" sz="1000" b="1" dirty="0">
                          <a:effectLst/>
                        </a:rPr>
                        <a:t>10.100.0</a:t>
                      </a:r>
                      <a:r>
                        <a:rPr lang="en-CA" sz="1000" b="0" dirty="0">
                          <a:effectLst/>
                        </a:rPr>
                        <a:t>.255</a:t>
                      </a:r>
                    </a:p>
                  </a:txBody>
                  <a:tcPr marL="31750" marR="31750" marT="31750" marB="31750" anchor="ctr"/>
                </a:tc>
                <a:extLst>
                  <a:ext uri="{0D108BD9-81ED-4DB2-BD59-A6C34878D82A}">
                    <a16:rowId xmlns:a16="http://schemas.microsoft.com/office/drawing/2014/main" val="1319694656"/>
                  </a:ext>
                </a:extLst>
              </a:tr>
              <a:tr h="242909">
                <a:tc>
                  <a:txBody>
                    <a:bodyPr/>
                    <a:lstStyle/>
                    <a:p>
                      <a:pPr fontAlgn="ctr"/>
                      <a:r>
                        <a:rPr lang="en-CA" sz="1000" b="0" dirty="0">
                          <a:effectLst/>
                        </a:rPr>
                        <a:t>...</a:t>
                      </a:r>
                    </a:p>
                  </a:txBody>
                  <a:tcPr marL="31750" marR="31750" marT="31750" marB="31750" anchor="ctr"/>
                </a:tc>
                <a:tc>
                  <a:txBody>
                    <a:bodyPr/>
                    <a:lstStyle/>
                    <a:p>
                      <a:pPr fontAlgn="ctr"/>
                      <a:r>
                        <a:rPr lang="en-CA" sz="1000" b="0" dirty="0">
                          <a:effectLst/>
                        </a:rPr>
                        <a:t>...</a:t>
                      </a:r>
                    </a:p>
                  </a:txBody>
                  <a:tcPr marL="31750" marR="31750" marT="31750" marB="31750" anchor="ctr"/>
                </a:tc>
                <a:tc>
                  <a:txBody>
                    <a:bodyPr/>
                    <a:lstStyle/>
                    <a:p>
                      <a:pPr fontAlgn="ctr"/>
                      <a:r>
                        <a:rPr lang="en-CA" sz="1000" b="0" dirty="0">
                          <a:effectLst/>
                        </a:rPr>
                        <a:t>...</a:t>
                      </a:r>
                    </a:p>
                  </a:txBody>
                  <a:tcPr marL="31750" marR="31750" marT="31750" marB="31750" anchor="ctr"/>
                </a:tc>
                <a:extLst>
                  <a:ext uri="{0D108BD9-81ED-4DB2-BD59-A6C34878D82A}">
                    <a16:rowId xmlns:a16="http://schemas.microsoft.com/office/drawing/2014/main" val="3511108504"/>
                  </a:ext>
                </a:extLst>
              </a:tr>
              <a:tr h="242909">
                <a:tc>
                  <a:txBody>
                    <a:bodyPr/>
                    <a:lstStyle/>
                    <a:p>
                      <a:pPr fontAlgn="ctr"/>
                      <a:r>
                        <a:rPr lang="en-CA" sz="1000" b="1" dirty="0">
                          <a:effectLst/>
                        </a:rPr>
                        <a:t>10.255.255</a:t>
                      </a:r>
                      <a:r>
                        <a:rPr lang="en-CA" sz="1000" b="0" dirty="0">
                          <a:effectLst/>
                        </a:rPr>
                        <a:t>.0</a:t>
                      </a:r>
                      <a:r>
                        <a:rPr lang="en-CA" sz="1000" b="1" dirty="0">
                          <a:effectLst/>
                        </a:rPr>
                        <a:t>/24</a:t>
                      </a:r>
                      <a:endParaRPr lang="en-CA" sz="1000" b="0" dirty="0">
                        <a:effectLst/>
                      </a:endParaRPr>
                    </a:p>
                  </a:txBody>
                  <a:tcPr marL="31750" marR="31750" marT="31750" marB="31750" anchor="ctr"/>
                </a:tc>
                <a:tc>
                  <a:txBody>
                    <a:bodyPr/>
                    <a:lstStyle/>
                    <a:p>
                      <a:pPr fontAlgn="ctr"/>
                      <a:r>
                        <a:rPr lang="en-CA" sz="1000" b="1" dirty="0">
                          <a:effectLst/>
                        </a:rPr>
                        <a:t>10.255.255</a:t>
                      </a:r>
                      <a:r>
                        <a:rPr lang="en-CA" sz="1000" b="0" dirty="0">
                          <a:effectLst/>
                        </a:rPr>
                        <a:t>.1 - </a:t>
                      </a:r>
                      <a:r>
                        <a:rPr lang="en-CA" sz="1000" b="1" dirty="0">
                          <a:effectLst/>
                        </a:rPr>
                        <a:t>10.255.255</a:t>
                      </a:r>
                      <a:r>
                        <a:rPr lang="en-CA" sz="1000" b="0" dirty="0">
                          <a:effectLst/>
                        </a:rPr>
                        <a:t>.254</a:t>
                      </a:r>
                    </a:p>
                  </a:txBody>
                  <a:tcPr marL="31750" marR="31750" marT="31750" marB="31750" anchor="ctr"/>
                </a:tc>
                <a:tc>
                  <a:txBody>
                    <a:bodyPr/>
                    <a:lstStyle/>
                    <a:p>
                      <a:pPr fontAlgn="ctr"/>
                      <a:r>
                        <a:rPr lang="en-CA" sz="1000" b="1" dirty="0">
                          <a:effectLst/>
                        </a:rPr>
                        <a:t>10.255.255</a:t>
                      </a:r>
                      <a:r>
                        <a:rPr lang="en-CA" sz="1000" b="0" dirty="0">
                          <a:effectLst/>
                        </a:rPr>
                        <a:t>.255</a:t>
                      </a:r>
                    </a:p>
                  </a:txBody>
                  <a:tcPr marL="31750" marR="31750" marT="31750" marB="31750" anchor="ctr"/>
                </a:tc>
                <a:extLst>
                  <a:ext uri="{0D108BD9-81ED-4DB2-BD59-A6C34878D82A}">
                    <a16:rowId xmlns:a16="http://schemas.microsoft.com/office/drawing/2014/main" val="336941723"/>
                  </a:ext>
                </a:extLst>
              </a:tr>
            </a:tbl>
          </a:graphicData>
        </a:graphic>
      </p:graphicFrame>
    </p:spTree>
    <p:extLst>
      <p:ext uri="{BB962C8B-B14F-4D97-AF65-F5344CB8AC3E}">
        <p14:creationId xmlns:p14="http://schemas.microsoft.com/office/powerpoint/2010/main" val="39185412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CA" sz="1600" dirty="0"/>
              <a:t>Subnet an IPv4 Network</a:t>
            </a:r>
            <a:br>
              <a:rPr lang="en-US" dirty="0"/>
            </a:br>
            <a:r>
              <a:rPr lang="en-CA" sz="2400" dirty="0"/>
              <a:t>Subnet within an Octet Boundary</a:t>
            </a:r>
            <a:endParaRPr lang="en-US" sz="2400" dirty="0"/>
          </a:p>
        </p:txBody>
      </p:sp>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431971" y="855419"/>
            <a:ext cx="8280057" cy="464334"/>
          </a:xfrm>
        </p:spPr>
        <p:txBody>
          <a:bodyPr/>
          <a:lstStyle/>
          <a:p>
            <a:pPr marL="342900" indent="-342900" algn="l">
              <a:buFont typeface="Arial" panose="020B0604020202020204" pitchFamily="34" charset="0"/>
              <a:buChar char="•"/>
            </a:pPr>
            <a:r>
              <a:rPr lang="en-CA" sz="1600" dirty="0">
                <a:solidFill>
                  <a:srgbClr val="000000"/>
                </a:solidFill>
              </a:rPr>
              <a:t>Refer to the table to see six ways to subnet a /24 network.</a:t>
            </a:r>
            <a:endParaRPr lang="en-US" sz="1600" dirty="0">
              <a:solidFill>
                <a:srgbClr val="000000"/>
              </a:solidFill>
            </a:endParaRPr>
          </a:p>
        </p:txBody>
      </p:sp>
      <p:graphicFrame>
        <p:nvGraphicFramePr>
          <p:cNvPr id="5" name="Table 4">
            <a:extLst>
              <a:ext uri="{FF2B5EF4-FFF2-40B4-BE49-F238E27FC236}">
                <a16:creationId xmlns:a16="http://schemas.microsoft.com/office/drawing/2014/main" id="{3EE5DF15-7779-4ED6-8960-EFEFE4B7C5F0}"/>
              </a:ext>
            </a:extLst>
          </p:cNvPr>
          <p:cNvGraphicFramePr>
            <a:graphicFrameLocks noGrp="1"/>
          </p:cNvGraphicFramePr>
          <p:nvPr>
            <p:extLst>
              <p:ext uri="{D42A27DB-BD31-4B8C-83A1-F6EECF244321}">
                <p14:modId xmlns:p14="http://schemas.microsoft.com/office/powerpoint/2010/main" val="2088557391"/>
              </p:ext>
            </p:extLst>
          </p:nvPr>
        </p:nvGraphicFramePr>
        <p:xfrm>
          <a:off x="1207769" y="1457067"/>
          <a:ext cx="6728460" cy="2595880"/>
        </p:xfrm>
        <a:graphic>
          <a:graphicData uri="http://schemas.openxmlformats.org/drawingml/2006/table">
            <a:tbl>
              <a:tblPr firstRow="1" bandRow="1">
                <a:tableStyleId>{5C22544A-7EE6-4342-B048-85BDC9FD1C3A}</a:tableStyleId>
              </a:tblPr>
              <a:tblGrid>
                <a:gridCol w="960120">
                  <a:extLst>
                    <a:ext uri="{9D8B030D-6E8A-4147-A177-3AD203B41FA5}">
                      <a16:colId xmlns:a16="http://schemas.microsoft.com/office/drawing/2014/main" val="3173678455"/>
                    </a:ext>
                  </a:extLst>
                </a:gridCol>
                <a:gridCol w="1203960">
                  <a:extLst>
                    <a:ext uri="{9D8B030D-6E8A-4147-A177-3AD203B41FA5}">
                      <a16:colId xmlns:a16="http://schemas.microsoft.com/office/drawing/2014/main" val="1538934761"/>
                    </a:ext>
                  </a:extLst>
                </a:gridCol>
                <a:gridCol w="3092530">
                  <a:extLst>
                    <a:ext uri="{9D8B030D-6E8A-4147-A177-3AD203B41FA5}">
                      <a16:colId xmlns:a16="http://schemas.microsoft.com/office/drawing/2014/main" val="1045760004"/>
                    </a:ext>
                  </a:extLst>
                </a:gridCol>
                <a:gridCol w="747950">
                  <a:extLst>
                    <a:ext uri="{9D8B030D-6E8A-4147-A177-3AD203B41FA5}">
                      <a16:colId xmlns:a16="http://schemas.microsoft.com/office/drawing/2014/main" val="2485496051"/>
                    </a:ext>
                  </a:extLst>
                </a:gridCol>
                <a:gridCol w="723900">
                  <a:extLst>
                    <a:ext uri="{9D8B030D-6E8A-4147-A177-3AD203B41FA5}">
                      <a16:colId xmlns:a16="http://schemas.microsoft.com/office/drawing/2014/main" val="660007875"/>
                    </a:ext>
                  </a:extLst>
                </a:gridCol>
              </a:tblGrid>
              <a:tr h="370840">
                <a:tc>
                  <a:txBody>
                    <a:bodyPr/>
                    <a:lstStyle/>
                    <a:p>
                      <a:pPr algn="l" fontAlgn="ctr"/>
                      <a:r>
                        <a:rPr lang="en-CA" sz="1000" b="1" dirty="0">
                          <a:effectLst/>
                        </a:rPr>
                        <a:t>Prefix Length</a:t>
                      </a:r>
                      <a:endParaRPr lang="en-CA" sz="1000" dirty="0">
                        <a:effectLst/>
                      </a:endParaRPr>
                    </a:p>
                  </a:txBody>
                  <a:tcPr marL="31750" marR="31750" marT="31750" marB="31750" anchor="ctr"/>
                </a:tc>
                <a:tc>
                  <a:txBody>
                    <a:bodyPr/>
                    <a:lstStyle/>
                    <a:p>
                      <a:pPr algn="l" fontAlgn="ctr"/>
                      <a:r>
                        <a:rPr lang="en-CA" sz="1000" b="1" dirty="0">
                          <a:effectLst/>
                        </a:rPr>
                        <a:t>Subnet Mask</a:t>
                      </a:r>
                      <a:endParaRPr lang="en-CA" sz="1000" dirty="0">
                        <a:effectLst/>
                      </a:endParaRPr>
                    </a:p>
                  </a:txBody>
                  <a:tcPr marL="31750" marR="31750" marT="31750" marB="31750" anchor="ctr"/>
                </a:tc>
                <a:tc>
                  <a:txBody>
                    <a:bodyPr/>
                    <a:lstStyle/>
                    <a:p>
                      <a:pPr algn="l" fontAlgn="ctr"/>
                      <a:r>
                        <a:rPr lang="en-CA" sz="1000" b="1" dirty="0">
                          <a:effectLst/>
                        </a:rPr>
                        <a:t>Subnet Mask in Binary</a:t>
                      </a:r>
                      <a:br>
                        <a:rPr lang="en-CA" sz="1000" b="1" dirty="0">
                          <a:effectLst/>
                        </a:rPr>
                      </a:br>
                      <a:r>
                        <a:rPr lang="en-CA" sz="1000" b="1" dirty="0">
                          <a:effectLst/>
                        </a:rPr>
                        <a:t>(n = network, h = host)</a:t>
                      </a:r>
                      <a:endParaRPr lang="en-CA" sz="1000" dirty="0">
                        <a:effectLst/>
                      </a:endParaRPr>
                    </a:p>
                  </a:txBody>
                  <a:tcPr marL="31750" marR="31750" marT="31750" marB="31750" anchor="ctr"/>
                </a:tc>
                <a:tc>
                  <a:txBody>
                    <a:bodyPr/>
                    <a:lstStyle/>
                    <a:p>
                      <a:pPr algn="l" fontAlgn="ctr"/>
                      <a:r>
                        <a:rPr lang="en-CA" sz="1000" b="1" dirty="0">
                          <a:effectLst/>
                        </a:rPr>
                        <a:t># of subnets</a:t>
                      </a:r>
                      <a:endParaRPr lang="en-CA" sz="1000" dirty="0">
                        <a:effectLst/>
                      </a:endParaRPr>
                    </a:p>
                  </a:txBody>
                  <a:tcPr marL="31750" marR="31750" marT="31750" marB="31750" anchor="ctr"/>
                </a:tc>
                <a:tc>
                  <a:txBody>
                    <a:bodyPr/>
                    <a:lstStyle/>
                    <a:p>
                      <a:pPr algn="l" fontAlgn="ctr"/>
                      <a:r>
                        <a:rPr lang="en-CA" sz="1000" b="1" dirty="0">
                          <a:effectLst/>
                        </a:rPr>
                        <a:t># of hosts</a:t>
                      </a:r>
                      <a:endParaRPr lang="en-CA" sz="1000" dirty="0">
                        <a:effectLst/>
                      </a:endParaRPr>
                    </a:p>
                  </a:txBody>
                  <a:tcPr marL="31750" marR="31750" marT="31750" marB="31750" anchor="ctr"/>
                </a:tc>
                <a:extLst>
                  <a:ext uri="{0D108BD9-81ED-4DB2-BD59-A6C34878D82A}">
                    <a16:rowId xmlns:a16="http://schemas.microsoft.com/office/drawing/2014/main" val="2275849055"/>
                  </a:ext>
                </a:extLst>
              </a:tr>
              <a:tr h="370840">
                <a:tc>
                  <a:txBody>
                    <a:bodyPr/>
                    <a:lstStyle/>
                    <a:p>
                      <a:pPr fontAlgn="ctr"/>
                      <a:r>
                        <a:rPr lang="en-CA" sz="1000" b="0" dirty="0">
                          <a:effectLst/>
                        </a:rPr>
                        <a:t>/25</a:t>
                      </a:r>
                    </a:p>
                  </a:txBody>
                  <a:tcPr marL="31750" marR="31750" marT="31750" marB="31750" anchor="ctr"/>
                </a:tc>
                <a:tc>
                  <a:txBody>
                    <a:bodyPr/>
                    <a:lstStyle/>
                    <a:p>
                      <a:pPr fontAlgn="ctr"/>
                      <a:r>
                        <a:rPr lang="en-CA" sz="1000" b="0" dirty="0">
                          <a:effectLst/>
                        </a:rPr>
                        <a:t>255.255.255.128</a:t>
                      </a:r>
                    </a:p>
                  </a:txBody>
                  <a:tcPr marL="31750" marR="31750" marT="31750" marB="31750" anchor="ctr"/>
                </a:tc>
                <a:tc>
                  <a:txBody>
                    <a:bodyPr/>
                    <a:lstStyle/>
                    <a:p>
                      <a:pPr rtl="0" fontAlgn="ctr"/>
                      <a:r>
                        <a:rPr lang="en-CA" sz="1000" b="0" dirty="0">
                          <a:effectLst/>
                          <a:latin typeface="Courier New" panose="02070309020205020404" pitchFamily="49" charset="0"/>
                          <a:cs typeface="Courier New" panose="02070309020205020404" pitchFamily="49" charset="0"/>
                        </a:rPr>
                        <a:t>nnnnnnnn.nnnnnnnn.nnnnnnnn.</a:t>
                      </a:r>
                      <a:r>
                        <a:rPr lang="en-CA" sz="1000" b="1" dirty="0">
                          <a:effectLst/>
                          <a:latin typeface="Courier New" panose="02070309020205020404" pitchFamily="49" charset="0"/>
                          <a:cs typeface="Courier New" panose="02070309020205020404" pitchFamily="49" charset="0"/>
                        </a:rPr>
                        <a:t>n</a:t>
                      </a:r>
                      <a:r>
                        <a:rPr lang="en-CA" sz="1000" b="0" dirty="0">
                          <a:effectLst/>
                          <a:latin typeface="Courier New" panose="02070309020205020404" pitchFamily="49" charset="0"/>
                          <a:cs typeface="Courier New" panose="02070309020205020404" pitchFamily="49" charset="0"/>
                        </a:rPr>
                        <a:t>hhhhhhh</a:t>
                      </a:r>
                      <a:br>
                        <a:rPr lang="en-CA" sz="1000" b="0" dirty="0">
                          <a:effectLst/>
                          <a:latin typeface="Courier New" panose="02070309020205020404" pitchFamily="49" charset="0"/>
                          <a:cs typeface="Courier New" panose="02070309020205020404" pitchFamily="49" charset="0"/>
                        </a:rPr>
                      </a:br>
                      <a:r>
                        <a:rPr lang="en-CA" sz="1000" b="0" dirty="0">
                          <a:effectLst/>
                          <a:latin typeface="Courier New" panose="02070309020205020404" pitchFamily="49" charset="0"/>
                          <a:cs typeface="Courier New" panose="02070309020205020404" pitchFamily="49" charset="0"/>
                        </a:rPr>
                        <a:t>11111111.11111111.11111111.</a:t>
                      </a:r>
                      <a:r>
                        <a:rPr lang="en-CA" sz="1000" b="1" dirty="0">
                          <a:effectLst/>
                          <a:latin typeface="Courier New" panose="02070309020205020404" pitchFamily="49" charset="0"/>
                          <a:cs typeface="Courier New" panose="02070309020205020404" pitchFamily="49" charset="0"/>
                        </a:rPr>
                        <a:t>1</a:t>
                      </a:r>
                      <a:r>
                        <a:rPr lang="en-CA" sz="1000" b="0" dirty="0">
                          <a:effectLst/>
                          <a:latin typeface="Courier New" panose="02070309020205020404" pitchFamily="49" charset="0"/>
                          <a:cs typeface="Courier New" panose="02070309020205020404" pitchFamily="49" charset="0"/>
                        </a:rPr>
                        <a:t>0000000</a:t>
                      </a:r>
                    </a:p>
                  </a:txBody>
                  <a:tcPr marL="31750" marR="31750" marT="31750" marB="31750" anchor="ctr"/>
                </a:tc>
                <a:tc>
                  <a:txBody>
                    <a:bodyPr/>
                    <a:lstStyle/>
                    <a:p>
                      <a:pPr fontAlgn="ctr"/>
                      <a:r>
                        <a:rPr lang="en-CA" sz="1000" b="1" dirty="0">
                          <a:effectLst/>
                        </a:rPr>
                        <a:t>2</a:t>
                      </a:r>
                      <a:endParaRPr lang="en-CA" sz="1000" b="0" dirty="0">
                        <a:effectLst/>
                      </a:endParaRPr>
                    </a:p>
                  </a:txBody>
                  <a:tcPr marL="31750" marR="31750" marT="31750" marB="31750" anchor="ctr"/>
                </a:tc>
                <a:tc>
                  <a:txBody>
                    <a:bodyPr/>
                    <a:lstStyle/>
                    <a:p>
                      <a:pPr fontAlgn="ctr"/>
                      <a:r>
                        <a:rPr lang="en-CA" sz="1000" b="0" dirty="0">
                          <a:effectLst/>
                        </a:rPr>
                        <a:t>126</a:t>
                      </a:r>
                    </a:p>
                  </a:txBody>
                  <a:tcPr marL="31750" marR="31750" marT="31750" marB="31750" anchor="ctr"/>
                </a:tc>
                <a:extLst>
                  <a:ext uri="{0D108BD9-81ED-4DB2-BD59-A6C34878D82A}">
                    <a16:rowId xmlns:a16="http://schemas.microsoft.com/office/drawing/2014/main" val="1601271128"/>
                  </a:ext>
                </a:extLst>
              </a:tr>
              <a:tr h="370840">
                <a:tc>
                  <a:txBody>
                    <a:bodyPr/>
                    <a:lstStyle/>
                    <a:p>
                      <a:pPr fontAlgn="ctr"/>
                      <a:r>
                        <a:rPr lang="en-CA" sz="1000" b="0" dirty="0">
                          <a:effectLst/>
                        </a:rPr>
                        <a:t>/26</a:t>
                      </a:r>
                    </a:p>
                  </a:txBody>
                  <a:tcPr marL="31750" marR="31750" marT="31750" marB="31750" anchor="ctr"/>
                </a:tc>
                <a:tc>
                  <a:txBody>
                    <a:bodyPr/>
                    <a:lstStyle/>
                    <a:p>
                      <a:pPr fontAlgn="ctr"/>
                      <a:r>
                        <a:rPr lang="en-CA" sz="1000" b="0" dirty="0">
                          <a:effectLst/>
                        </a:rPr>
                        <a:t>255.255.255.192</a:t>
                      </a:r>
                    </a:p>
                  </a:txBody>
                  <a:tcPr marL="31750" marR="31750" marT="31750" marB="31750" anchor="ctr"/>
                </a:tc>
                <a:tc>
                  <a:txBody>
                    <a:bodyPr/>
                    <a:lstStyle/>
                    <a:p>
                      <a:pPr rtl="0" fontAlgn="ctr"/>
                      <a:r>
                        <a:rPr lang="en-CA" sz="1000" b="0" dirty="0">
                          <a:effectLst/>
                          <a:latin typeface="Courier New" panose="02070309020205020404" pitchFamily="49" charset="0"/>
                          <a:cs typeface="Courier New" panose="02070309020205020404" pitchFamily="49" charset="0"/>
                        </a:rPr>
                        <a:t>nnnnnnnn.nnnnnnnn.nnnnnnnn.</a:t>
                      </a:r>
                      <a:r>
                        <a:rPr lang="en-CA" sz="1000" b="1" dirty="0">
                          <a:effectLst/>
                          <a:latin typeface="Courier New" panose="02070309020205020404" pitchFamily="49" charset="0"/>
                          <a:cs typeface="Courier New" panose="02070309020205020404" pitchFamily="49" charset="0"/>
                        </a:rPr>
                        <a:t>nn</a:t>
                      </a:r>
                      <a:r>
                        <a:rPr lang="en-CA" sz="1000" b="0" dirty="0">
                          <a:effectLst/>
                          <a:latin typeface="Courier New" panose="02070309020205020404" pitchFamily="49" charset="0"/>
                          <a:cs typeface="Courier New" panose="02070309020205020404" pitchFamily="49" charset="0"/>
                        </a:rPr>
                        <a:t>hhhhhh</a:t>
                      </a:r>
                      <a:br>
                        <a:rPr lang="en-CA" sz="1000" b="0" dirty="0">
                          <a:effectLst/>
                          <a:latin typeface="Courier New" panose="02070309020205020404" pitchFamily="49" charset="0"/>
                          <a:cs typeface="Courier New" panose="02070309020205020404" pitchFamily="49" charset="0"/>
                        </a:rPr>
                      </a:br>
                      <a:r>
                        <a:rPr lang="en-CA" sz="1000" b="0" dirty="0">
                          <a:effectLst/>
                          <a:latin typeface="Courier New" panose="02070309020205020404" pitchFamily="49" charset="0"/>
                          <a:cs typeface="Courier New" panose="02070309020205020404" pitchFamily="49" charset="0"/>
                        </a:rPr>
                        <a:t>11111111.11111111.11111111.</a:t>
                      </a:r>
                      <a:r>
                        <a:rPr lang="en-CA" sz="1000" b="1" dirty="0">
                          <a:effectLst/>
                          <a:latin typeface="Courier New" panose="02070309020205020404" pitchFamily="49" charset="0"/>
                          <a:cs typeface="Courier New" panose="02070309020205020404" pitchFamily="49" charset="0"/>
                        </a:rPr>
                        <a:t>11</a:t>
                      </a:r>
                      <a:r>
                        <a:rPr lang="en-CA" sz="1000" b="0" dirty="0">
                          <a:effectLst/>
                          <a:latin typeface="Courier New" panose="02070309020205020404" pitchFamily="49" charset="0"/>
                          <a:cs typeface="Courier New" panose="02070309020205020404" pitchFamily="49" charset="0"/>
                        </a:rPr>
                        <a:t>000000</a:t>
                      </a:r>
                    </a:p>
                  </a:txBody>
                  <a:tcPr marL="31750" marR="31750" marT="31750" marB="31750" anchor="ctr"/>
                </a:tc>
                <a:tc>
                  <a:txBody>
                    <a:bodyPr/>
                    <a:lstStyle/>
                    <a:p>
                      <a:pPr fontAlgn="ctr"/>
                      <a:r>
                        <a:rPr lang="en-CA" sz="1000" b="1" dirty="0">
                          <a:effectLst/>
                        </a:rPr>
                        <a:t>4</a:t>
                      </a:r>
                      <a:endParaRPr lang="en-CA" sz="1000" b="0" dirty="0">
                        <a:effectLst/>
                      </a:endParaRPr>
                    </a:p>
                  </a:txBody>
                  <a:tcPr marL="31750" marR="31750" marT="31750" marB="31750" anchor="ctr"/>
                </a:tc>
                <a:tc>
                  <a:txBody>
                    <a:bodyPr/>
                    <a:lstStyle/>
                    <a:p>
                      <a:pPr fontAlgn="ctr"/>
                      <a:r>
                        <a:rPr lang="en-CA" sz="1000" b="0" dirty="0">
                          <a:effectLst/>
                        </a:rPr>
                        <a:t>62</a:t>
                      </a:r>
                    </a:p>
                  </a:txBody>
                  <a:tcPr marL="31750" marR="31750" marT="31750" marB="31750" anchor="ctr"/>
                </a:tc>
                <a:extLst>
                  <a:ext uri="{0D108BD9-81ED-4DB2-BD59-A6C34878D82A}">
                    <a16:rowId xmlns:a16="http://schemas.microsoft.com/office/drawing/2014/main" val="1999121572"/>
                  </a:ext>
                </a:extLst>
              </a:tr>
              <a:tr h="370840">
                <a:tc>
                  <a:txBody>
                    <a:bodyPr/>
                    <a:lstStyle/>
                    <a:p>
                      <a:pPr fontAlgn="ctr"/>
                      <a:r>
                        <a:rPr lang="en-CA" sz="1000" b="0" dirty="0">
                          <a:effectLst/>
                        </a:rPr>
                        <a:t>/27</a:t>
                      </a:r>
                    </a:p>
                  </a:txBody>
                  <a:tcPr marL="31750" marR="31750" marT="31750" marB="31750" anchor="ctr"/>
                </a:tc>
                <a:tc>
                  <a:txBody>
                    <a:bodyPr/>
                    <a:lstStyle/>
                    <a:p>
                      <a:pPr fontAlgn="ctr"/>
                      <a:r>
                        <a:rPr lang="en-CA" sz="1000" b="0" dirty="0">
                          <a:effectLst/>
                        </a:rPr>
                        <a:t>255.255.255.224</a:t>
                      </a:r>
                    </a:p>
                  </a:txBody>
                  <a:tcPr marL="31750" marR="31750" marT="31750" marB="31750" anchor="ctr"/>
                </a:tc>
                <a:tc>
                  <a:txBody>
                    <a:bodyPr/>
                    <a:lstStyle/>
                    <a:p>
                      <a:pPr rtl="0" fontAlgn="ctr"/>
                      <a:r>
                        <a:rPr lang="en-CA" sz="1000" b="0" dirty="0">
                          <a:effectLst/>
                          <a:latin typeface="Courier New" panose="02070309020205020404" pitchFamily="49" charset="0"/>
                          <a:cs typeface="Courier New" panose="02070309020205020404" pitchFamily="49" charset="0"/>
                        </a:rPr>
                        <a:t>nnnnnnnn.nnnnnnnn.nnnnnnnn.</a:t>
                      </a:r>
                      <a:r>
                        <a:rPr lang="en-CA" sz="1000" b="1" dirty="0">
                          <a:effectLst/>
                          <a:latin typeface="Courier New" panose="02070309020205020404" pitchFamily="49" charset="0"/>
                          <a:cs typeface="Courier New" panose="02070309020205020404" pitchFamily="49" charset="0"/>
                        </a:rPr>
                        <a:t>nnn</a:t>
                      </a:r>
                      <a:r>
                        <a:rPr lang="en-CA" sz="1000" b="0" dirty="0">
                          <a:effectLst/>
                          <a:latin typeface="Courier New" panose="02070309020205020404" pitchFamily="49" charset="0"/>
                          <a:cs typeface="Courier New" panose="02070309020205020404" pitchFamily="49" charset="0"/>
                        </a:rPr>
                        <a:t>hhhhh</a:t>
                      </a:r>
                      <a:br>
                        <a:rPr lang="en-CA" sz="1000" b="0" dirty="0">
                          <a:effectLst/>
                          <a:latin typeface="Courier New" panose="02070309020205020404" pitchFamily="49" charset="0"/>
                          <a:cs typeface="Courier New" panose="02070309020205020404" pitchFamily="49" charset="0"/>
                        </a:rPr>
                      </a:br>
                      <a:r>
                        <a:rPr lang="en-CA" sz="1000" b="0" dirty="0">
                          <a:effectLst/>
                          <a:latin typeface="Courier New" panose="02070309020205020404" pitchFamily="49" charset="0"/>
                          <a:cs typeface="Courier New" panose="02070309020205020404" pitchFamily="49" charset="0"/>
                        </a:rPr>
                        <a:t>11111111.11111111.11111111.</a:t>
                      </a:r>
                      <a:r>
                        <a:rPr lang="en-CA" sz="1000" b="1" dirty="0">
                          <a:effectLst/>
                          <a:latin typeface="Courier New" panose="02070309020205020404" pitchFamily="49" charset="0"/>
                          <a:cs typeface="Courier New" panose="02070309020205020404" pitchFamily="49" charset="0"/>
                        </a:rPr>
                        <a:t>111</a:t>
                      </a:r>
                      <a:r>
                        <a:rPr lang="en-CA" sz="1000" b="0" dirty="0">
                          <a:effectLst/>
                          <a:latin typeface="Courier New" panose="02070309020205020404" pitchFamily="49" charset="0"/>
                          <a:cs typeface="Courier New" panose="02070309020205020404" pitchFamily="49" charset="0"/>
                        </a:rPr>
                        <a:t>00000</a:t>
                      </a:r>
                    </a:p>
                  </a:txBody>
                  <a:tcPr marL="31750" marR="31750" marT="31750" marB="31750" anchor="ctr"/>
                </a:tc>
                <a:tc>
                  <a:txBody>
                    <a:bodyPr/>
                    <a:lstStyle/>
                    <a:p>
                      <a:pPr fontAlgn="ctr"/>
                      <a:r>
                        <a:rPr lang="en-CA" sz="1000" b="1" dirty="0">
                          <a:effectLst/>
                        </a:rPr>
                        <a:t>8</a:t>
                      </a:r>
                      <a:endParaRPr lang="en-CA" sz="1000" b="0" dirty="0">
                        <a:effectLst/>
                      </a:endParaRPr>
                    </a:p>
                  </a:txBody>
                  <a:tcPr marL="31750" marR="31750" marT="31750" marB="31750" anchor="ctr"/>
                </a:tc>
                <a:tc>
                  <a:txBody>
                    <a:bodyPr/>
                    <a:lstStyle/>
                    <a:p>
                      <a:pPr fontAlgn="ctr"/>
                      <a:r>
                        <a:rPr lang="en-CA" sz="1000" b="0" dirty="0">
                          <a:effectLst/>
                        </a:rPr>
                        <a:t>30</a:t>
                      </a:r>
                    </a:p>
                  </a:txBody>
                  <a:tcPr marL="31750" marR="31750" marT="31750" marB="31750" anchor="ctr"/>
                </a:tc>
                <a:extLst>
                  <a:ext uri="{0D108BD9-81ED-4DB2-BD59-A6C34878D82A}">
                    <a16:rowId xmlns:a16="http://schemas.microsoft.com/office/drawing/2014/main" val="346473952"/>
                  </a:ext>
                </a:extLst>
              </a:tr>
              <a:tr h="370840">
                <a:tc>
                  <a:txBody>
                    <a:bodyPr/>
                    <a:lstStyle/>
                    <a:p>
                      <a:pPr fontAlgn="ctr"/>
                      <a:r>
                        <a:rPr lang="en-CA" sz="1000" b="0" dirty="0">
                          <a:effectLst/>
                        </a:rPr>
                        <a:t>/28</a:t>
                      </a:r>
                    </a:p>
                  </a:txBody>
                  <a:tcPr marL="31750" marR="31750" marT="31750" marB="31750" anchor="ctr"/>
                </a:tc>
                <a:tc>
                  <a:txBody>
                    <a:bodyPr/>
                    <a:lstStyle/>
                    <a:p>
                      <a:pPr fontAlgn="ctr"/>
                      <a:r>
                        <a:rPr lang="en-CA" sz="1000" b="0" dirty="0">
                          <a:effectLst/>
                        </a:rPr>
                        <a:t>255.255.255.240</a:t>
                      </a:r>
                    </a:p>
                  </a:txBody>
                  <a:tcPr marL="31750" marR="31750" marT="31750" marB="31750" anchor="ctr"/>
                </a:tc>
                <a:tc>
                  <a:txBody>
                    <a:bodyPr/>
                    <a:lstStyle/>
                    <a:p>
                      <a:pPr rtl="0" fontAlgn="ctr"/>
                      <a:r>
                        <a:rPr lang="en-CA" sz="1000" b="0" dirty="0">
                          <a:effectLst/>
                          <a:latin typeface="Courier New" panose="02070309020205020404" pitchFamily="49" charset="0"/>
                          <a:cs typeface="Courier New" panose="02070309020205020404" pitchFamily="49" charset="0"/>
                        </a:rPr>
                        <a:t>nnnnnnnn.nnnnnnnn.nnnnnnnn.</a:t>
                      </a:r>
                      <a:r>
                        <a:rPr lang="en-CA" sz="1000" b="1" dirty="0">
                          <a:effectLst/>
                          <a:latin typeface="Courier New" panose="02070309020205020404" pitchFamily="49" charset="0"/>
                          <a:cs typeface="Courier New" panose="02070309020205020404" pitchFamily="49" charset="0"/>
                        </a:rPr>
                        <a:t>nnnn</a:t>
                      </a:r>
                      <a:r>
                        <a:rPr lang="en-CA" sz="1000" b="0" dirty="0">
                          <a:effectLst/>
                          <a:latin typeface="Courier New" panose="02070309020205020404" pitchFamily="49" charset="0"/>
                          <a:cs typeface="Courier New" panose="02070309020205020404" pitchFamily="49" charset="0"/>
                        </a:rPr>
                        <a:t>hhhh</a:t>
                      </a:r>
                      <a:br>
                        <a:rPr lang="en-CA" sz="1000" b="0" dirty="0">
                          <a:effectLst/>
                          <a:latin typeface="Courier New" panose="02070309020205020404" pitchFamily="49" charset="0"/>
                          <a:cs typeface="Courier New" panose="02070309020205020404" pitchFamily="49" charset="0"/>
                        </a:rPr>
                      </a:br>
                      <a:r>
                        <a:rPr lang="en-CA" sz="1000" b="0" dirty="0">
                          <a:effectLst/>
                          <a:latin typeface="Courier New" panose="02070309020205020404" pitchFamily="49" charset="0"/>
                          <a:cs typeface="Courier New" panose="02070309020205020404" pitchFamily="49" charset="0"/>
                        </a:rPr>
                        <a:t>11111111.11111111.11111111.</a:t>
                      </a:r>
                      <a:r>
                        <a:rPr lang="en-CA" sz="1000" b="1" dirty="0">
                          <a:effectLst/>
                          <a:latin typeface="Courier New" panose="02070309020205020404" pitchFamily="49" charset="0"/>
                          <a:cs typeface="Courier New" panose="02070309020205020404" pitchFamily="49" charset="0"/>
                        </a:rPr>
                        <a:t>1111</a:t>
                      </a:r>
                      <a:r>
                        <a:rPr lang="en-CA" sz="1000" b="0" dirty="0">
                          <a:effectLst/>
                          <a:latin typeface="Courier New" panose="02070309020205020404" pitchFamily="49" charset="0"/>
                          <a:cs typeface="Courier New" panose="02070309020205020404" pitchFamily="49" charset="0"/>
                        </a:rPr>
                        <a:t>0000</a:t>
                      </a:r>
                    </a:p>
                  </a:txBody>
                  <a:tcPr marL="31750" marR="31750" marT="31750" marB="31750" anchor="ctr"/>
                </a:tc>
                <a:tc>
                  <a:txBody>
                    <a:bodyPr/>
                    <a:lstStyle/>
                    <a:p>
                      <a:pPr fontAlgn="ctr"/>
                      <a:r>
                        <a:rPr lang="en-CA" sz="1000" b="1" dirty="0">
                          <a:effectLst/>
                        </a:rPr>
                        <a:t>16</a:t>
                      </a:r>
                      <a:endParaRPr lang="en-CA" sz="1000" b="0" dirty="0">
                        <a:effectLst/>
                      </a:endParaRPr>
                    </a:p>
                  </a:txBody>
                  <a:tcPr marL="31750" marR="31750" marT="31750" marB="31750" anchor="ctr"/>
                </a:tc>
                <a:tc>
                  <a:txBody>
                    <a:bodyPr/>
                    <a:lstStyle/>
                    <a:p>
                      <a:pPr fontAlgn="ctr"/>
                      <a:r>
                        <a:rPr lang="en-CA" sz="1000" b="0" dirty="0">
                          <a:effectLst/>
                        </a:rPr>
                        <a:t>14</a:t>
                      </a:r>
                    </a:p>
                  </a:txBody>
                  <a:tcPr marL="31750" marR="31750" marT="31750" marB="31750" anchor="ctr"/>
                </a:tc>
                <a:extLst>
                  <a:ext uri="{0D108BD9-81ED-4DB2-BD59-A6C34878D82A}">
                    <a16:rowId xmlns:a16="http://schemas.microsoft.com/office/drawing/2014/main" val="1694683452"/>
                  </a:ext>
                </a:extLst>
              </a:tr>
              <a:tr h="370840">
                <a:tc>
                  <a:txBody>
                    <a:bodyPr/>
                    <a:lstStyle/>
                    <a:p>
                      <a:pPr fontAlgn="ctr"/>
                      <a:r>
                        <a:rPr lang="en-CA" sz="1000" b="0" dirty="0">
                          <a:effectLst/>
                        </a:rPr>
                        <a:t>/29</a:t>
                      </a:r>
                    </a:p>
                  </a:txBody>
                  <a:tcPr marL="31750" marR="31750" marT="31750" marB="31750" anchor="ctr"/>
                </a:tc>
                <a:tc>
                  <a:txBody>
                    <a:bodyPr/>
                    <a:lstStyle/>
                    <a:p>
                      <a:pPr fontAlgn="ctr"/>
                      <a:r>
                        <a:rPr lang="en-CA" sz="1000" b="0" dirty="0">
                          <a:effectLst/>
                        </a:rPr>
                        <a:t>255.255.255.248</a:t>
                      </a:r>
                    </a:p>
                  </a:txBody>
                  <a:tcPr marL="31750" marR="31750" marT="31750" marB="31750" anchor="ctr"/>
                </a:tc>
                <a:tc>
                  <a:txBody>
                    <a:bodyPr/>
                    <a:lstStyle/>
                    <a:p>
                      <a:pPr rtl="0" fontAlgn="ctr"/>
                      <a:r>
                        <a:rPr lang="en-CA" sz="1000" b="0" dirty="0">
                          <a:effectLst/>
                          <a:latin typeface="Courier New" panose="02070309020205020404" pitchFamily="49" charset="0"/>
                          <a:cs typeface="Courier New" panose="02070309020205020404" pitchFamily="49" charset="0"/>
                        </a:rPr>
                        <a:t>nnnnnnnn.nnnnnnnn.nnnnnnnn.</a:t>
                      </a:r>
                      <a:r>
                        <a:rPr lang="en-CA" sz="1000" b="1" dirty="0">
                          <a:effectLst/>
                          <a:latin typeface="Courier New" panose="02070309020205020404" pitchFamily="49" charset="0"/>
                          <a:cs typeface="Courier New" panose="02070309020205020404" pitchFamily="49" charset="0"/>
                        </a:rPr>
                        <a:t>nnnnn</a:t>
                      </a:r>
                      <a:r>
                        <a:rPr lang="en-CA" sz="1000" b="0" dirty="0">
                          <a:effectLst/>
                          <a:latin typeface="Courier New" panose="02070309020205020404" pitchFamily="49" charset="0"/>
                          <a:cs typeface="Courier New" panose="02070309020205020404" pitchFamily="49" charset="0"/>
                        </a:rPr>
                        <a:t>hhh</a:t>
                      </a:r>
                      <a:br>
                        <a:rPr lang="en-CA" sz="1000" b="0" dirty="0">
                          <a:effectLst/>
                          <a:latin typeface="Courier New" panose="02070309020205020404" pitchFamily="49" charset="0"/>
                          <a:cs typeface="Courier New" panose="02070309020205020404" pitchFamily="49" charset="0"/>
                        </a:rPr>
                      </a:br>
                      <a:r>
                        <a:rPr lang="en-CA" sz="1000" b="0" dirty="0">
                          <a:effectLst/>
                          <a:latin typeface="Courier New" panose="02070309020205020404" pitchFamily="49" charset="0"/>
                          <a:cs typeface="Courier New" panose="02070309020205020404" pitchFamily="49" charset="0"/>
                        </a:rPr>
                        <a:t>11111111.11111111.11111111.</a:t>
                      </a:r>
                      <a:r>
                        <a:rPr lang="en-CA" sz="1000" b="1" dirty="0">
                          <a:effectLst/>
                          <a:latin typeface="Courier New" panose="02070309020205020404" pitchFamily="49" charset="0"/>
                          <a:cs typeface="Courier New" panose="02070309020205020404" pitchFamily="49" charset="0"/>
                        </a:rPr>
                        <a:t>11111</a:t>
                      </a:r>
                      <a:r>
                        <a:rPr lang="en-CA" sz="1000" b="0" dirty="0">
                          <a:effectLst/>
                          <a:latin typeface="Courier New" panose="02070309020205020404" pitchFamily="49" charset="0"/>
                          <a:cs typeface="Courier New" panose="02070309020205020404" pitchFamily="49" charset="0"/>
                        </a:rPr>
                        <a:t>000</a:t>
                      </a:r>
                    </a:p>
                  </a:txBody>
                  <a:tcPr marL="31750" marR="31750" marT="31750" marB="31750" anchor="ctr"/>
                </a:tc>
                <a:tc>
                  <a:txBody>
                    <a:bodyPr/>
                    <a:lstStyle/>
                    <a:p>
                      <a:pPr fontAlgn="ctr"/>
                      <a:r>
                        <a:rPr lang="en-CA" sz="1000" b="1" dirty="0">
                          <a:effectLst/>
                        </a:rPr>
                        <a:t>32</a:t>
                      </a:r>
                      <a:endParaRPr lang="en-CA" sz="1000" b="0" dirty="0">
                        <a:effectLst/>
                      </a:endParaRPr>
                    </a:p>
                  </a:txBody>
                  <a:tcPr marL="31750" marR="31750" marT="31750" marB="31750" anchor="ctr"/>
                </a:tc>
                <a:tc>
                  <a:txBody>
                    <a:bodyPr/>
                    <a:lstStyle/>
                    <a:p>
                      <a:pPr fontAlgn="ctr"/>
                      <a:r>
                        <a:rPr lang="en-CA" sz="1000" b="0" dirty="0">
                          <a:effectLst/>
                        </a:rPr>
                        <a:t>6</a:t>
                      </a:r>
                    </a:p>
                  </a:txBody>
                  <a:tcPr marL="31750" marR="31750" marT="31750" marB="31750" anchor="ctr"/>
                </a:tc>
                <a:extLst>
                  <a:ext uri="{0D108BD9-81ED-4DB2-BD59-A6C34878D82A}">
                    <a16:rowId xmlns:a16="http://schemas.microsoft.com/office/drawing/2014/main" val="2090259769"/>
                  </a:ext>
                </a:extLst>
              </a:tr>
              <a:tr h="370840">
                <a:tc>
                  <a:txBody>
                    <a:bodyPr/>
                    <a:lstStyle/>
                    <a:p>
                      <a:pPr fontAlgn="ctr"/>
                      <a:r>
                        <a:rPr lang="en-CA" sz="1000" b="0" dirty="0">
                          <a:effectLst/>
                        </a:rPr>
                        <a:t>/30</a:t>
                      </a:r>
                    </a:p>
                  </a:txBody>
                  <a:tcPr marL="31750" marR="31750" marT="31750" marB="31750" anchor="ctr"/>
                </a:tc>
                <a:tc>
                  <a:txBody>
                    <a:bodyPr/>
                    <a:lstStyle/>
                    <a:p>
                      <a:pPr fontAlgn="ctr"/>
                      <a:r>
                        <a:rPr lang="en-CA" sz="1000" b="0" dirty="0">
                          <a:effectLst/>
                        </a:rPr>
                        <a:t>255.255.255.252</a:t>
                      </a:r>
                    </a:p>
                  </a:txBody>
                  <a:tcPr marL="31750" marR="31750" marT="31750" marB="31750" anchor="ctr"/>
                </a:tc>
                <a:tc>
                  <a:txBody>
                    <a:bodyPr/>
                    <a:lstStyle/>
                    <a:p>
                      <a:pPr rtl="0" fontAlgn="ctr"/>
                      <a:r>
                        <a:rPr lang="en-CA" sz="1000" b="0" dirty="0">
                          <a:effectLst/>
                          <a:latin typeface="Courier New" panose="02070309020205020404" pitchFamily="49" charset="0"/>
                          <a:cs typeface="Courier New" panose="02070309020205020404" pitchFamily="49" charset="0"/>
                        </a:rPr>
                        <a:t>nnnnnnnn.nnnnnnnn.nnnnnnnn.</a:t>
                      </a:r>
                      <a:r>
                        <a:rPr lang="en-CA" sz="1000" b="1" dirty="0">
                          <a:effectLst/>
                          <a:latin typeface="Courier New" panose="02070309020205020404" pitchFamily="49" charset="0"/>
                          <a:cs typeface="Courier New" panose="02070309020205020404" pitchFamily="49" charset="0"/>
                        </a:rPr>
                        <a:t>nnnnnn</a:t>
                      </a:r>
                      <a:r>
                        <a:rPr lang="en-CA" sz="1000" b="0" dirty="0">
                          <a:effectLst/>
                          <a:latin typeface="Courier New" panose="02070309020205020404" pitchFamily="49" charset="0"/>
                          <a:cs typeface="Courier New" panose="02070309020205020404" pitchFamily="49" charset="0"/>
                        </a:rPr>
                        <a:t>hh</a:t>
                      </a:r>
                      <a:br>
                        <a:rPr lang="en-CA" sz="1000" b="0" dirty="0">
                          <a:effectLst/>
                          <a:latin typeface="Courier New" panose="02070309020205020404" pitchFamily="49" charset="0"/>
                          <a:cs typeface="Courier New" panose="02070309020205020404" pitchFamily="49" charset="0"/>
                        </a:rPr>
                      </a:br>
                      <a:r>
                        <a:rPr lang="en-CA" sz="1000" b="0" dirty="0">
                          <a:effectLst/>
                          <a:latin typeface="Courier New" panose="02070309020205020404" pitchFamily="49" charset="0"/>
                          <a:cs typeface="Courier New" panose="02070309020205020404" pitchFamily="49" charset="0"/>
                        </a:rPr>
                        <a:t>11111111.11111111.11111111.</a:t>
                      </a:r>
                      <a:r>
                        <a:rPr lang="en-CA" sz="1000" b="1" dirty="0">
                          <a:effectLst/>
                          <a:latin typeface="Courier New" panose="02070309020205020404" pitchFamily="49" charset="0"/>
                          <a:cs typeface="Courier New" panose="02070309020205020404" pitchFamily="49" charset="0"/>
                        </a:rPr>
                        <a:t>111111</a:t>
                      </a:r>
                      <a:r>
                        <a:rPr lang="en-CA" sz="1000" b="0" dirty="0">
                          <a:effectLst/>
                          <a:latin typeface="Courier New" panose="02070309020205020404" pitchFamily="49" charset="0"/>
                          <a:cs typeface="Courier New" panose="02070309020205020404" pitchFamily="49" charset="0"/>
                        </a:rPr>
                        <a:t>00</a:t>
                      </a:r>
                    </a:p>
                  </a:txBody>
                  <a:tcPr marL="31750" marR="31750" marT="31750" marB="31750" anchor="ctr"/>
                </a:tc>
                <a:tc>
                  <a:txBody>
                    <a:bodyPr/>
                    <a:lstStyle/>
                    <a:p>
                      <a:pPr fontAlgn="ctr"/>
                      <a:r>
                        <a:rPr lang="en-CA" sz="1000" b="1" dirty="0">
                          <a:effectLst/>
                        </a:rPr>
                        <a:t>64</a:t>
                      </a:r>
                      <a:endParaRPr lang="en-CA" sz="1000" b="0" dirty="0">
                        <a:effectLst/>
                      </a:endParaRPr>
                    </a:p>
                  </a:txBody>
                  <a:tcPr marL="31750" marR="31750" marT="31750" marB="31750" anchor="ctr"/>
                </a:tc>
                <a:tc>
                  <a:txBody>
                    <a:bodyPr/>
                    <a:lstStyle/>
                    <a:p>
                      <a:pPr fontAlgn="ctr"/>
                      <a:r>
                        <a:rPr lang="en-CA" sz="1000" b="0" dirty="0">
                          <a:effectLst/>
                        </a:rPr>
                        <a:t>2</a:t>
                      </a:r>
                    </a:p>
                  </a:txBody>
                  <a:tcPr marL="31750" marR="31750" marT="31750" marB="31750" anchor="ctr"/>
                </a:tc>
                <a:extLst>
                  <a:ext uri="{0D108BD9-81ED-4DB2-BD59-A6C34878D82A}">
                    <a16:rowId xmlns:a16="http://schemas.microsoft.com/office/drawing/2014/main" val="4211026032"/>
                  </a:ext>
                </a:extLst>
              </a:tr>
            </a:tbl>
          </a:graphicData>
        </a:graphic>
      </p:graphicFrame>
      <p:sp>
        <p:nvSpPr>
          <p:cNvPr id="2" name="BlokTextu 1">
            <a:extLst>
              <a:ext uri="{FF2B5EF4-FFF2-40B4-BE49-F238E27FC236}">
                <a16:creationId xmlns:a16="http://schemas.microsoft.com/office/drawing/2014/main" id="{29337A71-B4AF-4699-9B81-A84857DD1CE1}"/>
              </a:ext>
            </a:extLst>
          </p:cNvPr>
          <p:cNvSpPr txBox="1"/>
          <p:nvPr/>
        </p:nvSpPr>
        <p:spPr>
          <a:xfrm>
            <a:off x="1149403" y="4190261"/>
            <a:ext cx="7237879" cy="646331"/>
          </a:xfrm>
          <a:prstGeom prst="rect">
            <a:avLst/>
          </a:prstGeom>
          <a:noFill/>
        </p:spPr>
        <p:txBody>
          <a:bodyPr wrap="none" rtlCol="0">
            <a:spAutoFit/>
          </a:bodyPr>
          <a:lstStyle/>
          <a:p>
            <a:r>
              <a:rPr lang="sk-SK" dirty="0" err="1"/>
              <a:t>Network</a:t>
            </a:r>
            <a:r>
              <a:rPr lang="sk-SK" dirty="0"/>
              <a:t> 192.168.1.0/25 </a:t>
            </a:r>
            <a:r>
              <a:rPr lang="sk-SK" dirty="0" err="1"/>
              <a:t>host</a:t>
            </a:r>
            <a:r>
              <a:rPr lang="sk-SK" dirty="0"/>
              <a:t> 192.168.1.1-126 </a:t>
            </a:r>
            <a:r>
              <a:rPr lang="sk-SK" dirty="0" err="1"/>
              <a:t>bc</a:t>
            </a:r>
            <a:r>
              <a:rPr lang="sk-SK" dirty="0"/>
              <a:t> 192.168.1.127</a:t>
            </a:r>
          </a:p>
          <a:p>
            <a:r>
              <a:rPr lang="sk-SK" dirty="0" err="1"/>
              <a:t>Network</a:t>
            </a:r>
            <a:r>
              <a:rPr lang="sk-SK" dirty="0"/>
              <a:t> 192.168.1.128/25 </a:t>
            </a:r>
            <a:r>
              <a:rPr lang="sk-SK" dirty="0" err="1"/>
              <a:t>host</a:t>
            </a:r>
            <a:r>
              <a:rPr lang="sk-SK" dirty="0"/>
              <a:t> 192.168.1.129-254 </a:t>
            </a:r>
            <a:r>
              <a:rPr lang="sk-SK" dirty="0" err="1"/>
              <a:t>bc</a:t>
            </a:r>
            <a:r>
              <a:rPr lang="sk-SK" dirty="0"/>
              <a:t> 192.168.1.255</a:t>
            </a:r>
          </a:p>
        </p:txBody>
      </p:sp>
    </p:spTree>
    <p:extLst>
      <p:ext uri="{BB962C8B-B14F-4D97-AF65-F5344CB8AC3E}">
        <p14:creationId xmlns:p14="http://schemas.microsoft.com/office/powerpoint/2010/main" val="3186957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88160"/>
            <a:ext cx="7848344" cy="929640"/>
          </a:xfrm>
        </p:spPr>
        <p:txBody>
          <a:bodyPr/>
          <a:lstStyle/>
          <a:p>
            <a:r>
              <a:rPr lang="en-US" dirty="0">
                <a:solidFill>
                  <a:schemeClr val="accent5">
                    <a:lumMod val="40000"/>
                    <a:lumOff val="60000"/>
                  </a:schemeClr>
                </a:solidFill>
              </a:rPr>
              <a:t>11.6 </a:t>
            </a:r>
            <a:r>
              <a:rPr lang="en-CA" dirty="0">
                <a:solidFill>
                  <a:schemeClr val="accent5">
                    <a:lumMod val="40000"/>
                    <a:lumOff val="60000"/>
                  </a:schemeClr>
                </a:solidFill>
              </a:rPr>
              <a:t>Subnet a Slash 16 and a Slash 8 Prefix</a:t>
            </a:r>
            <a:endParaRPr lang="en-US" dirty="0">
              <a:solidFill>
                <a:schemeClr val="accent5">
                  <a:lumMod val="40000"/>
                  <a:lumOff val="60000"/>
                </a:schemeClr>
              </a:solidFill>
            </a:endParaRPr>
          </a:p>
        </p:txBody>
      </p:sp>
    </p:spTree>
    <p:custDataLst>
      <p:tags r:id="rId1"/>
    </p:custDataLst>
    <p:extLst>
      <p:ext uri="{BB962C8B-B14F-4D97-AF65-F5344CB8AC3E}">
        <p14:creationId xmlns:p14="http://schemas.microsoft.com/office/powerpoint/2010/main" val="1804441035"/>
      </p:ext>
    </p:extLst>
  </p:cSld>
  <p:clrMapOvr>
    <a:masterClrMapping/>
  </p:clrMapOvr>
  <p:transition spd="slow">
    <p:wip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CA" sz="1600" dirty="0"/>
              <a:t>Subnet a Slash 16 and a Slash 8 Prefix</a:t>
            </a:r>
            <a:br>
              <a:rPr lang="en-US" dirty="0"/>
            </a:br>
            <a:r>
              <a:rPr lang="en-CA" sz="2400" dirty="0"/>
              <a:t>Create Subnets with a Slash 16 prefix</a:t>
            </a:r>
            <a:endParaRPr lang="en-US" sz="2400" dirty="0"/>
          </a:p>
        </p:txBody>
      </p:sp>
      <p:sp>
        <p:nvSpPr>
          <p:cNvPr id="7" name="Content Placeholder 3">
            <a:extLst>
              <a:ext uri="{FF2B5EF4-FFF2-40B4-BE49-F238E27FC236}">
                <a16:creationId xmlns:a16="http://schemas.microsoft.com/office/drawing/2014/main" id="{A92F2256-EB3D-415D-8AD3-8D728E435B5E}"/>
              </a:ext>
            </a:extLst>
          </p:cNvPr>
          <p:cNvSpPr>
            <a:spLocks noGrp="1"/>
          </p:cNvSpPr>
          <p:nvPr>
            <p:ph idx="1"/>
          </p:nvPr>
        </p:nvSpPr>
        <p:spPr>
          <a:xfrm>
            <a:off x="347128" y="855419"/>
            <a:ext cx="2875109" cy="3073946"/>
          </a:xfrm>
        </p:spPr>
        <p:txBody>
          <a:bodyPr/>
          <a:lstStyle/>
          <a:p>
            <a:pPr marL="342900" indent="-342900" algn="l">
              <a:buFont typeface="Arial" panose="020B0604020202020204" pitchFamily="34" charset="0"/>
              <a:buChar char="•"/>
            </a:pPr>
            <a:r>
              <a:rPr lang="en-CA" sz="1600" dirty="0">
                <a:solidFill>
                  <a:srgbClr val="000000"/>
                </a:solidFill>
              </a:rPr>
              <a:t>The table highlights all the possible scenarios for subnetting a /16 prefix.</a:t>
            </a:r>
            <a:endParaRPr lang="en-US" sz="1600" dirty="0">
              <a:solidFill>
                <a:srgbClr val="000000"/>
              </a:solidFill>
            </a:endParaRPr>
          </a:p>
        </p:txBody>
      </p:sp>
      <p:graphicFrame>
        <p:nvGraphicFramePr>
          <p:cNvPr id="2" name="Table 1">
            <a:extLst>
              <a:ext uri="{FF2B5EF4-FFF2-40B4-BE49-F238E27FC236}">
                <a16:creationId xmlns:a16="http://schemas.microsoft.com/office/drawing/2014/main" id="{CDE0FA95-43CC-4153-B365-8C3E8D1B3BEC}"/>
              </a:ext>
            </a:extLst>
          </p:cNvPr>
          <p:cNvGraphicFramePr>
            <a:graphicFrameLocks noGrp="1"/>
          </p:cNvGraphicFramePr>
          <p:nvPr>
            <p:extLst>
              <p:ext uri="{D42A27DB-BD31-4B8C-83A1-F6EECF244321}">
                <p14:modId xmlns:p14="http://schemas.microsoft.com/office/powerpoint/2010/main" val="1627133914"/>
              </p:ext>
            </p:extLst>
          </p:nvPr>
        </p:nvGraphicFramePr>
        <p:xfrm>
          <a:off x="3259945" y="617507"/>
          <a:ext cx="5836920" cy="4488180"/>
        </p:xfrm>
        <a:graphic>
          <a:graphicData uri="http://schemas.openxmlformats.org/drawingml/2006/table">
            <a:tbl>
              <a:tblPr firstRow="1" bandRow="1">
                <a:tableStyleId>{5C22544A-7EE6-4342-B048-85BDC9FD1C3A}</a:tableStyleId>
              </a:tblPr>
              <a:tblGrid>
                <a:gridCol w="1003499">
                  <a:extLst>
                    <a:ext uri="{9D8B030D-6E8A-4147-A177-3AD203B41FA5}">
                      <a16:colId xmlns:a16="http://schemas.microsoft.com/office/drawing/2014/main" val="3400914921"/>
                    </a:ext>
                  </a:extLst>
                </a:gridCol>
                <a:gridCol w="1033188">
                  <a:extLst>
                    <a:ext uri="{9D8B030D-6E8A-4147-A177-3AD203B41FA5}">
                      <a16:colId xmlns:a16="http://schemas.microsoft.com/office/drawing/2014/main" val="2755569675"/>
                    </a:ext>
                  </a:extLst>
                </a:gridCol>
                <a:gridCol w="2410773">
                  <a:extLst>
                    <a:ext uri="{9D8B030D-6E8A-4147-A177-3AD203B41FA5}">
                      <a16:colId xmlns:a16="http://schemas.microsoft.com/office/drawing/2014/main" val="2977755399"/>
                    </a:ext>
                  </a:extLst>
                </a:gridCol>
                <a:gridCol w="725510">
                  <a:extLst>
                    <a:ext uri="{9D8B030D-6E8A-4147-A177-3AD203B41FA5}">
                      <a16:colId xmlns:a16="http://schemas.microsoft.com/office/drawing/2014/main" val="1257793725"/>
                    </a:ext>
                  </a:extLst>
                </a:gridCol>
                <a:gridCol w="663950">
                  <a:extLst>
                    <a:ext uri="{9D8B030D-6E8A-4147-A177-3AD203B41FA5}">
                      <a16:colId xmlns:a16="http://schemas.microsoft.com/office/drawing/2014/main" val="859093634"/>
                    </a:ext>
                  </a:extLst>
                </a:gridCol>
              </a:tblGrid>
              <a:tr h="159578">
                <a:tc>
                  <a:txBody>
                    <a:bodyPr/>
                    <a:lstStyle/>
                    <a:p>
                      <a:pPr algn="l" fontAlgn="ctr"/>
                      <a:r>
                        <a:rPr lang="en-CA" sz="800" b="1" dirty="0">
                          <a:effectLst/>
                        </a:rPr>
                        <a:t>Prefix Length</a:t>
                      </a:r>
                      <a:endParaRPr lang="en-CA" sz="800" dirty="0">
                        <a:effectLst/>
                      </a:endParaRPr>
                    </a:p>
                  </a:txBody>
                  <a:tcPr marL="31750" marR="31750" marT="31750" marB="31750" anchor="ctr"/>
                </a:tc>
                <a:tc>
                  <a:txBody>
                    <a:bodyPr/>
                    <a:lstStyle/>
                    <a:p>
                      <a:pPr algn="l" fontAlgn="ctr"/>
                      <a:r>
                        <a:rPr lang="en-CA" sz="800" b="1" dirty="0">
                          <a:effectLst/>
                        </a:rPr>
                        <a:t>Subnet Mask</a:t>
                      </a:r>
                      <a:endParaRPr lang="en-CA" sz="800" dirty="0">
                        <a:effectLst/>
                      </a:endParaRPr>
                    </a:p>
                  </a:txBody>
                  <a:tcPr marL="31750" marR="31750" marT="31750" marB="31750" anchor="ctr"/>
                </a:tc>
                <a:tc>
                  <a:txBody>
                    <a:bodyPr/>
                    <a:lstStyle/>
                    <a:p>
                      <a:pPr algn="l" fontAlgn="ctr"/>
                      <a:r>
                        <a:rPr lang="en-CA" sz="800" b="1" dirty="0">
                          <a:effectLst/>
                        </a:rPr>
                        <a:t>Network Address (n = network, h = host)</a:t>
                      </a:r>
                      <a:endParaRPr lang="en-CA" sz="800" dirty="0">
                        <a:effectLst/>
                      </a:endParaRPr>
                    </a:p>
                  </a:txBody>
                  <a:tcPr marL="31750" marR="31750" marT="31750" marB="31750" anchor="ctr"/>
                </a:tc>
                <a:tc>
                  <a:txBody>
                    <a:bodyPr/>
                    <a:lstStyle/>
                    <a:p>
                      <a:pPr algn="l" fontAlgn="ctr"/>
                      <a:r>
                        <a:rPr lang="en-CA" sz="800" b="1" dirty="0">
                          <a:effectLst/>
                        </a:rPr>
                        <a:t># of subnets</a:t>
                      </a:r>
                      <a:endParaRPr lang="en-CA" sz="800" dirty="0">
                        <a:effectLst/>
                      </a:endParaRPr>
                    </a:p>
                  </a:txBody>
                  <a:tcPr marL="31750" marR="31750" marT="31750" marB="31750" anchor="ctr"/>
                </a:tc>
                <a:tc>
                  <a:txBody>
                    <a:bodyPr/>
                    <a:lstStyle/>
                    <a:p>
                      <a:pPr algn="l" fontAlgn="ctr"/>
                      <a:r>
                        <a:rPr lang="en-CA" sz="800" b="1" dirty="0">
                          <a:effectLst/>
                        </a:rPr>
                        <a:t># of hosts</a:t>
                      </a:r>
                      <a:endParaRPr lang="en-CA" sz="800" dirty="0">
                        <a:effectLst/>
                      </a:endParaRPr>
                    </a:p>
                  </a:txBody>
                  <a:tcPr marL="31750" marR="31750" marT="31750" marB="31750" anchor="ctr"/>
                </a:tc>
                <a:extLst>
                  <a:ext uri="{0D108BD9-81ED-4DB2-BD59-A6C34878D82A}">
                    <a16:rowId xmlns:a16="http://schemas.microsoft.com/office/drawing/2014/main" val="334953287"/>
                  </a:ext>
                </a:extLst>
              </a:tr>
              <a:tr h="264506">
                <a:tc>
                  <a:txBody>
                    <a:bodyPr/>
                    <a:lstStyle/>
                    <a:p>
                      <a:pPr fontAlgn="ctr"/>
                      <a:r>
                        <a:rPr lang="en-CA" sz="800" b="0" dirty="0">
                          <a:effectLst/>
                        </a:rPr>
                        <a:t>/17</a:t>
                      </a:r>
                    </a:p>
                  </a:txBody>
                  <a:tcPr marL="31750" marR="31750" marT="31750" marB="31750" anchor="ctr"/>
                </a:tc>
                <a:tc>
                  <a:txBody>
                    <a:bodyPr/>
                    <a:lstStyle/>
                    <a:p>
                      <a:pPr fontAlgn="ctr"/>
                      <a:r>
                        <a:rPr lang="en-CA" sz="800" b="0" dirty="0">
                          <a:effectLst/>
                        </a:rPr>
                        <a:t>255.255.</a:t>
                      </a:r>
                      <a:r>
                        <a:rPr lang="en-CA" sz="800" b="1" dirty="0">
                          <a:effectLst/>
                        </a:rPr>
                        <a:t>128</a:t>
                      </a:r>
                      <a:r>
                        <a:rPr lang="en-CA" sz="800" b="0" dirty="0">
                          <a:effectLst/>
                        </a:rPr>
                        <a:t>.0</a:t>
                      </a:r>
                    </a:p>
                  </a:txBody>
                  <a:tcPr marL="31750" marR="31750" marT="31750" marB="31750" anchor="ctr"/>
                </a:tc>
                <a:tc>
                  <a:txBody>
                    <a:bodyPr/>
                    <a:lstStyle/>
                    <a:p>
                      <a:pPr rtl="0" fontAlgn="ctr"/>
                      <a:r>
                        <a:rPr lang="en-CA" sz="800" b="0" dirty="0">
                          <a:effectLst/>
                          <a:latin typeface="Courier New" panose="02070309020205020404" pitchFamily="49" charset="0"/>
                          <a:cs typeface="Courier New" panose="02070309020205020404" pitchFamily="49" charset="0"/>
                        </a:rPr>
                        <a:t>nnnnnnnn.nnnnnnnn.</a:t>
                      </a:r>
                      <a:r>
                        <a:rPr lang="en-CA" sz="800" b="1" dirty="0">
                          <a:effectLst/>
                          <a:latin typeface="Courier New" panose="02070309020205020404" pitchFamily="49" charset="0"/>
                          <a:cs typeface="Courier New" panose="02070309020205020404" pitchFamily="49" charset="0"/>
                        </a:rPr>
                        <a:t>n</a:t>
                      </a:r>
                      <a:r>
                        <a:rPr lang="en-CA" sz="800" b="0" dirty="0">
                          <a:effectLst/>
                          <a:latin typeface="Courier New" panose="02070309020205020404" pitchFamily="49" charset="0"/>
                          <a:cs typeface="Courier New" panose="02070309020205020404" pitchFamily="49" charset="0"/>
                        </a:rPr>
                        <a:t>hhhhhhh.hhhhhhhh </a:t>
                      </a:r>
                      <a:br>
                        <a:rPr lang="en-CA" sz="800" b="0" dirty="0">
                          <a:effectLst/>
                          <a:latin typeface="Courier New" panose="02070309020205020404" pitchFamily="49" charset="0"/>
                          <a:cs typeface="Courier New" panose="02070309020205020404" pitchFamily="49" charset="0"/>
                        </a:rPr>
                      </a:br>
                      <a:r>
                        <a:rPr lang="en-CA" sz="800" b="0" dirty="0">
                          <a:effectLst/>
                          <a:latin typeface="Courier New" panose="02070309020205020404" pitchFamily="49" charset="0"/>
                          <a:cs typeface="Courier New" panose="02070309020205020404" pitchFamily="49" charset="0"/>
                        </a:rPr>
                        <a:t>11111111.11111111.</a:t>
                      </a:r>
                      <a:r>
                        <a:rPr lang="en-CA" sz="800" b="1" dirty="0">
                          <a:effectLst/>
                          <a:latin typeface="Courier New" panose="02070309020205020404" pitchFamily="49" charset="0"/>
                          <a:cs typeface="Courier New" panose="02070309020205020404" pitchFamily="49" charset="0"/>
                        </a:rPr>
                        <a:t>1</a:t>
                      </a:r>
                      <a:r>
                        <a:rPr lang="en-CA" sz="800" b="0" dirty="0">
                          <a:effectLst/>
                          <a:latin typeface="Courier New" panose="02070309020205020404" pitchFamily="49" charset="0"/>
                          <a:cs typeface="Courier New" panose="02070309020205020404" pitchFamily="49" charset="0"/>
                        </a:rPr>
                        <a:t>0000000.00000000</a:t>
                      </a:r>
                    </a:p>
                  </a:txBody>
                  <a:tcPr marL="31750" marR="31750" marT="31750" marB="31750" anchor="ctr"/>
                </a:tc>
                <a:tc>
                  <a:txBody>
                    <a:bodyPr/>
                    <a:lstStyle/>
                    <a:p>
                      <a:pPr fontAlgn="ctr"/>
                      <a:r>
                        <a:rPr lang="en-CA" sz="800" b="1" dirty="0">
                          <a:effectLst/>
                        </a:rPr>
                        <a:t>2</a:t>
                      </a:r>
                      <a:endParaRPr lang="en-CA" sz="800" b="0" dirty="0">
                        <a:effectLst/>
                      </a:endParaRPr>
                    </a:p>
                  </a:txBody>
                  <a:tcPr marL="31750" marR="31750" marT="31750" marB="31750" anchor="ctr"/>
                </a:tc>
                <a:tc>
                  <a:txBody>
                    <a:bodyPr/>
                    <a:lstStyle/>
                    <a:p>
                      <a:pPr fontAlgn="ctr"/>
                      <a:r>
                        <a:rPr lang="en-CA" sz="800" b="0" dirty="0">
                          <a:effectLst/>
                        </a:rPr>
                        <a:t>32766</a:t>
                      </a:r>
                    </a:p>
                  </a:txBody>
                  <a:tcPr marL="31750" marR="31750" marT="31750" marB="31750" anchor="ctr"/>
                </a:tc>
                <a:extLst>
                  <a:ext uri="{0D108BD9-81ED-4DB2-BD59-A6C34878D82A}">
                    <a16:rowId xmlns:a16="http://schemas.microsoft.com/office/drawing/2014/main" val="1543777364"/>
                  </a:ext>
                </a:extLst>
              </a:tr>
              <a:tr h="264506">
                <a:tc>
                  <a:txBody>
                    <a:bodyPr/>
                    <a:lstStyle/>
                    <a:p>
                      <a:pPr fontAlgn="ctr"/>
                      <a:r>
                        <a:rPr lang="en-CA" sz="800" b="0" dirty="0">
                          <a:effectLst/>
                        </a:rPr>
                        <a:t>/18</a:t>
                      </a:r>
                    </a:p>
                  </a:txBody>
                  <a:tcPr marL="31750" marR="31750" marT="31750" marB="31750" anchor="ctr"/>
                </a:tc>
                <a:tc>
                  <a:txBody>
                    <a:bodyPr/>
                    <a:lstStyle/>
                    <a:p>
                      <a:pPr fontAlgn="ctr"/>
                      <a:r>
                        <a:rPr lang="en-CA" sz="800" b="0" dirty="0">
                          <a:effectLst/>
                        </a:rPr>
                        <a:t>255.255.</a:t>
                      </a:r>
                      <a:r>
                        <a:rPr lang="en-CA" sz="800" b="1" kern="1200" dirty="0">
                          <a:solidFill>
                            <a:schemeClr val="dk1"/>
                          </a:solidFill>
                          <a:effectLst/>
                          <a:latin typeface="+mn-lt"/>
                          <a:ea typeface="+mn-ea"/>
                          <a:cs typeface="+mn-cs"/>
                        </a:rPr>
                        <a:t>192</a:t>
                      </a:r>
                      <a:r>
                        <a:rPr lang="en-CA" sz="800" b="0" dirty="0">
                          <a:effectLst/>
                        </a:rPr>
                        <a:t>.0</a:t>
                      </a:r>
                    </a:p>
                  </a:txBody>
                  <a:tcPr marL="31750" marR="31750" marT="31750" marB="31750" anchor="ctr"/>
                </a:tc>
                <a:tc>
                  <a:txBody>
                    <a:bodyPr/>
                    <a:lstStyle/>
                    <a:p>
                      <a:pPr rtl="0" fontAlgn="ctr"/>
                      <a:r>
                        <a:rPr lang="en-CA" sz="800" b="0" dirty="0">
                          <a:effectLst/>
                          <a:latin typeface="Courier New" panose="02070309020205020404" pitchFamily="49" charset="0"/>
                          <a:cs typeface="Courier New" panose="02070309020205020404" pitchFamily="49" charset="0"/>
                        </a:rPr>
                        <a:t>nnnnnnnn.nnnnnnnn.</a:t>
                      </a:r>
                      <a:r>
                        <a:rPr lang="en-CA" sz="800" b="1" dirty="0">
                          <a:effectLst/>
                          <a:latin typeface="Courier New" panose="02070309020205020404" pitchFamily="49" charset="0"/>
                          <a:cs typeface="Courier New" panose="02070309020205020404" pitchFamily="49" charset="0"/>
                        </a:rPr>
                        <a:t>nn</a:t>
                      </a:r>
                      <a:r>
                        <a:rPr lang="en-CA" sz="800" b="0" dirty="0">
                          <a:effectLst/>
                          <a:latin typeface="Courier New" panose="02070309020205020404" pitchFamily="49" charset="0"/>
                          <a:cs typeface="Courier New" panose="02070309020205020404" pitchFamily="49" charset="0"/>
                        </a:rPr>
                        <a:t>hhhhhh.hhhhhhhh </a:t>
                      </a:r>
                      <a:br>
                        <a:rPr lang="en-CA" sz="800" b="0" dirty="0">
                          <a:effectLst/>
                          <a:latin typeface="Courier New" panose="02070309020205020404" pitchFamily="49" charset="0"/>
                          <a:cs typeface="Courier New" panose="02070309020205020404" pitchFamily="49" charset="0"/>
                        </a:rPr>
                      </a:br>
                      <a:r>
                        <a:rPr lang="en-CA" sz="800" b="0" dirty="0">
                          <a:effectLst/>
                          <a:latin typeface="Courier New" panose="02070309020205020404" pitchFamily="49" charset="0"/>
                          <a:cs typeface="Courier New" panose="02070309020205020404" pitchFamily="49" charset="0"/>
                        </a:rPr>
                        <a:t>11111111.11111111.</a:t>
                      </a:r>
                      <a:r>
                        <a:rPr lang="en-CA" sz="800" b="1" dirty="0">
                          <a:effectLst/>
                          <a:latin typeface="Courier New" panose="02070309020205020404" pitchFamily="49" charset="0"/>
                          <a:cs typeface="Courier New" panose="02070309020205020404" pitchFamily="49" charset="0"/>
                        </a:rPr>
                        <a:t>11</a:t>
                      </a:r>
                      <a:r>
                        <a:rPr lang="en-CA" sz="800" b="0" dirty="0">
                          <a:effectLst/>
                          <a:latin typeface="Courier New" panose="02070309020205020404" pitchFamily="49" charset="0"/>
                          <a:cs typeface="Courier New" panose="02070309020205020404" pitchFamily="49" charset="0"/>
                        </a:rPr>
                        <a:t>000000.00000000</a:t>
                      </a:r>
                    </a:p>
                  </a:txBody>
                  <a:tcPr marL="31750" marR="31750" marT="31750" marB="31750" anchor="ctr"/>
                </a:tc>
                <a:tc>
                  <a:txBody>
                    <a:bodyPr/>
                    <a:lstStyle/>
                    <a:p>
                      <a:pPr fontAlgn="ctr"/>
                      <a:r>
                        <a:rPr lang="en-CA" sz="800" b="1" dirty="0">
                          <a:effectLst/>
                        </a:rPr>
                        <a:t>4</a:t>
                      </a:r>
                      <a:endParaRPr lang="en-CA" sz="800" b="0" dirty="0">
                        <a:effectLst/>
                      </a:endParaRPr>
                    </a:p>
                  </a:txBody>
                  <a:tcPr marL="31750" marR="31750" marT="31750" marB="31750" anchor="ctr"/>
                </a:tc>
                <a:tc>
                  <a:txBody>
                    <a:bodyPr/>
                    <a:lstStyle/>
                    <a:p>
                      <a:pPr fontAlgn="ctr"/>
                      <a:r>
                        <a:rPr lang="en-CA" sz="800" b="0" dirty="0">
                          <a:effectLst/>
                        </a:rPr>
                        <a:t>16382</a:t>
                      </a:r>
                    </a:p>
                  </a:txBody>
                  <a:tcPr marL="31750" marR="31750" marT="31750" marB="31750" anchor="ctr"/>
                </a:tc>
                <a:extLst>
                  <a:ext uri="{0D108BD9-81ED-4DB2-BD59-A6C34878D82A}">
                    <a16:rowId xmlns:a16="http://schemas.microsoft.com/office/drawing/2014/main" val="507666450"/>
                  </a:ext>
                </a:extLst>
              </a:tr>
              <a:tr h="264506">
                <a:tc>
                  <a:txBody>
                    <a:bodyPr/>
                    <a:lstStyle/>
                    <a:p>
                      <a:pPr fontAlgn="ctr"/>
                      <a:r>
                        <a:rPr lang="en-CA" sz="800" b="0" dirty="0">
                          <a:effectLst/>
                        </a:rPr>
                        <a:t>/19</a:t>
                      </a:r>
                    </a:p>
                  </a:txBody>
                  <a:tcPr marL="31750" marR="31750" marT="31750" marB="31750" anchor="ctr"/>
                </a:tc>
                <a:tc>
                  <a:txBody>
                    <a:bodyPr/>
                    <a:lstStyle/>
                    <a:p>
                      <a:pPr fontAlgn="ctr"/>
                      <a:r>
                        <a:rPr lang="en-CA" sz="800" b="0" dirty="0">
                          <a:effectLst/>
                        </a:rPr>
                        <a:t>255.255.</a:t>
                      </a:r>
                      <a:r>
                        <a:rPr lang="en-CA" sz="800" b="1" kern="1200" dirty="0">
                          <a:solidFill>
                            <a:schemeClr val="dk1"/>
                          </a:solidFill>
                          <a:effectLst/>
                          <a:latin typeface="+mn-lt"/>
                          <a:ea typeface="+mn-ea"/>
                          <a:cs typeface="+mn-cs"/>
                        </a:rPr>
                        <a:t>224</a:t>
                      </a:r>
                      <a:r>
                        <a:rPr lang="en-CA" sz="800" b="0" dirty="0">
                          <a:effectLst/>
                        </a:rPr>
                        <a:t>.0</a:t>
                      </a:r>
                    </a:p>
                  </a:txBody>
                  <a:tcPr marL="31750" marR="31750" marT="31750" marB="31750" anchor="ctr"/>
                </a:tc>
                <a:tc>
                  <a:txBody>
                    <a:bodyPr/>
                    <a:lstStyle/>
                    <a:p>
                      <a:pPr rtl="0" fontAlgn="ctr"/>
                      <a:r>
                        <a:rPr lang="en-CA" sz="800" b="0" dirty="0">
                          <a:effectLst/>
                          <a:latin typeface="Courier New" panose="02070309020205020404" pitchFamily="49" charset="0"/>
                          <a:cs typeface="Courier New" panose="02070309020205020404" pitchFamily="49" charset="0"/>
                        </a:rPr>
                        <a:t>nnnnnnnn.nnnnnnnn.</a:t>
                      </a:r>
                      <a:r>
                        <a:rPr lang="en-CA" sz="800" b="1" dirty="0">
                          <a:effectLst/>
                          <a:latin typeface="Courier New" panose="02070309020205020404" pitchFamily="49" charset="0"/>
                          <a:cs typeface="Courier New" panose="02070309020205020404" pitchFamily="49" charset="0"/>
                        </a:rPr>
                        <a:t>nnn</a:t>
                      </a:r>
                      <a:r>
                        <a:rPr lang="en-CA" sz="800" b="0" dirty="0">
                          <a:effectLst/>
                          <a:latin typeface="Courier New" panose="02070309020205020404" pitchFamily="49" charset="0"/>
                          <a:cs typeface="Courier New" panose="02070309020205020404" pitchFamily="49" charset="0"/>
                        </a:rPr>
                        <a:t>hhhhh.hhhhhhhh </a:t>
                      </a:r>
                      <a:br>
                        <a:rPr lang="en-CA" sz="800" b="0" dirty="0">
                          <a:effectLst/>
                          <a:latin typeface="Courier New" panose="02070309020205020404" pitchFamily="49" charset="0"/>
                          <a:cs typeface="Courier New" panose="02070309020205020404" pitchFamily="49" charset="0"/>
                        </a:rPr>
                      </a:br>
                      <a:r>
                        <a:rPr lang="en-CA" sz="800" b="0" dirty="0">
                          <a:effectLst/>
                          <a:latin typeface="Courier New" panose="02070309020205020404" pitchFamily="49" charset="0"/>
                          <a:cs typeface="Courier New" panose="02070309020205020404" pitchFamily="49" charset="0"/>
                        </a:rPr>
                        <a:t>11111111.11111111.</a:t>
                      </a:r>
                      <a:r>
                        <a:rPr lang="en-CA" sz="800" b="1" dirty="0">
                          <a:effectLst/>
                          <a:latin typeface="Courier New" panose="02070309020205020404" pitchFamily="49" charset="0"/>
                          <a:cs typeface="Courier New" panose="02070309020205020404" pitchFamily="49" charset="0"/>
                        </a:rPr>
                        <a:t>111</a:t>
                      </a:r>
                      <a:r>
                        <a:rPr lang="en-CA" sz="800" b="0" dirty="0">
                          <a:effectLst/>
                          <a:latin typeface="Courier New" panose="02070309020205020404" pitchFamily="49" charset="0"/>
                          <a:cs typeface="Courier New" panose="02070309020205020404" pitchFamily="49" charset="0"/>
                        </a:rPr>
                        <a:t>00000.00000000</a:t>
                      </a:r>
                    </a:p>
                  </a:txBody>
                  <a:tcPr marL="31750" marR="31750" marT="31750" marB="31750" anchor="ctr"/>
                </a:tc>
                <a:tc>
                  <a:txBody>
                    <a:bodyPr/>
                    <a:lstStyle/>
                    <a:p>
                      <a:pPr fontAlgn="ctr"/>
                      <a:r>
                        <a:rPr lang="en-CA" sz="800" b="1" dirty="0">
                          <a:effectLst/>
                        </a:rPr>
                        <a:t>8</a:t>
                      </a:r>
                      <a:endParaRPr lang="en-CA" sz="800" b="0" dirty="0">
                        <a:effectLst/>
                      </a:endParaRPr>
                    </a:p>
                  </a:txBody>
                  <a:tcPr marL="31750" marR="31750" marT="31750" marB="31750" anchor="ctr"/>
                </a:tc>
                <a:tc>
                  <a:txBody>
                    <a:bodyPr/>
                    <a:lstStyle/>
                    <a:p>
                      <a:pPr fontAlgn="ctr"/>
                      <a:r>
                        <a:rPr lang="en-CA" sz="800" b="0" dirty="0">
                          <a:effectLst/>
                        </a:rPr>
                        <a:t>8190</a:t>
                      </a:r>
                    </a:p>
                  </a:txBody>
                  <a:tcPr marL="31750" marR="31750" marT="31750" marB="31750" anchor="ctr"/>
                </a:tc>
                <a:extLst>
                  <a:ext uri="{0D108BD9-81ED-4DB2-BD59-A6C34878D82A}">
                    <a16:rowId xmlns:a16="http://schemas.microsoft.com/office/drawing/2014/main" val="895088631"/>
                  </a:ext>
                </a:extLst>
              </a:tr>
              <a:tr h="264506">
                <a:tc>
                  <a:txBody>
                    <a:bodyPr/>
                    <a:lstStyle/>
                    <a:p>
                      <a:pPr fontAlgn="ctr"/>
                      <a:r>
                        <a:rPr lang="en-CA" sz="800" b="0" dirty="0">
                          <a:effectLst/>
                        </a:rPr>
                        <a:t>/20</a:t>
                      </a:r>
                    </a:p>
                  </a:txBody>
                  <a:tcPr marL="31750" marR="31750" marT="31750" marB="31750" anchor="ctr"/>
                </a:tc>
                <a:tc>
                  <a:txBody>
                    <a:bodyPr/>
                    <a:lstStyle/>
                    <a:p>
                      <a:pPr fontAlgn="ctr"/>
                      <a:r>
                        <a:rPr lang="en-CA" sz="800" b="0" dirty="0">
                          <a:effectLst/>
                        </a:rPr>
                        <a:t>255.255.</a:t>
                      </a:r>
                      <a:r>
                        <a:rPr lang="en-CA" sz="800" b="1" kern="1200" dirty="0">
                          <a:solidFill>
                            <a:schemeClr val="dk1"/>
                          </a:solidFill>
                          <a:effectLst/>
                          <a:latin typeface="+mn-lt"/>
                          <a:ea typeface="+mn-ea"/>
                          <a:cs typeface="+mn-cs"/>
                        </a:rPr>
                        <a:t>240</a:t>
                      </a:r>
                      <a:r>
                        <a:rPr lang="en-CA" sz="800" b="0" dirty="0">
                          <a:effectLst/>
                        </a:rPr>
                        <a:t>.0</a:t>
                      </a:r>
                    </a:p>
                  </a:txBody>
                  <a:tcPr marL="31750" marR="31750" marT="31750" marB="31750" anchor="ctr"/>
                </a:tc>
                <a:tc>
                  <a:txBody>
                    <a:bodyPr/>
                    <a:lstStyle/>
                    <a:p>
                      <a:pPr rtl="0" fontAlgn="ctr"/>
                      <a:r>
                        <a:rPr lang="en-CA" sz="800" b="0" dirty="0">
                          <a:effectLst/>
                          <a:latin typeface="Courier New" panose="02070309020205020404" pitchFamily="49" charset="0"/>
                          <a:cs typeface="Courier New" panose="02070309020205020404" pitchFamily="49" charset="0"/>
                        </a:rPr>
                        <a:t>nnnnnnnn.nnnnnnnn.</a:t>
                      </a:r>
                      <a:r>
                        <a:rPr lang="en-CA" sz="800" b="1" dirty="0">
                          <a:effectLst/>
                          <a:latin typeface="Courier New" panose="02070309020205020404" pitchFamily="49" charset="0"/>
                          <a:cs typeface="Courier New" panose="02070309020205020404" pitchFamily="49" charset="0"/>
                        </a:rPr>
                        <a:t>nnnn</a:t>
                      </a:r>
                      <a:r>
                        <a:rPr lang="en-CA" sz="800" b="0" dirty="0">
                          <a:effectLst/>
                          <a:latin typeface="Courier New" panose="02070309020205020404" pitchFamily="49" charset="0"/>
                          <a:cs typeface="Courier New" panose="02070309020205020404" pitchFamily="49" charset="0"/>
                        </a:rPr>
                        <a:t>hhhh.hhhhhhhh </a:t>
                      </a:r>
                      <a:br>
                        <a:rPr lang="en-CA" sz="800" b="0" dirty="0">
                          <a:effectLst/>
                          <a:latin typeface="Courier New" panose="02070309020205020404" pitchFamily="49" charset="0"/>
                          <a:cs typeface="Courier New" panose="02070309020205020404" pitchFamily="49" charset="0"/>
                        </a:rPr>
                      </a:br>
                      <a:r>
                        <a:rPr lang="en-CA" sz="800" b="0" dirty="0">
                          <a:effectLst/>
                          <a:latin typeface="Courier New" panose="02070309020205020404" pitchFamily="49" charset="0"/>
                          <a:cs typeface="Courier New" panose="02070309020205020404" pitchFamily="49" charset="0"/>
                        </a:rPr>
                        <a:t>11111111.11111111.</a:t>
                      </a:r>
                      <a:r>
                        <a:rPr lang="en-CA" sz="800" b="1" dirty="0">
                          <a:effectLst/>
                          <a:latin typeface="Courier New" panose="02070309020205020404" pitchFamily="49" charset="0"/>
                          <a:cs typeface="Courier New" panose="02070309020205020404" pitchFamily="49" charset="0"/>
                        </a:rPr>
                        <a:t>1111</a:t>
                      </a:r>
                      <a:r>
                        <a:rPr lang="en-CA" sz="800" b="0" dirty="0">
                          <a:effectLst/>
                          <a:latin typeface="Courier New" panose="02070309020205020404" pitchFamily="49" charset="0"/>
                          <a:cs typeface="Courier New" panose="02070309020205020404" pitchFamily="49" charset="0"/>
                        </a:rPr>
                        <a:t>0000.00000000</a:t>
                      </a:r>
                    </a:p>
                  </a:txBody>
                  <a:tcPr marL="31750" marR="31750" marT="31750" marB="31750" anchor="ctr"/>
                </a:tc>
                <a:tc>
                  <a:txBody>
                    <a:bodyPr/>
                    <a:lstStyle/>
                    <a:p>
                      <a:pPr fontAlgn="ctr"/>
                      <a:r>
                        <a:rPr lang="en-CA" sz="800" b="1" dirty="0">
                          <a:effectLst/>
                        </a:rPr>
                        <a:t>16</a:t>
                      </a:r>
                      <a:endParaRPr lang="en-CA" sz="800" b="0" dirty="0">
                        <a:effectLst/>
                      </a:endParaRPr>
                    </a:p>
                  </a:txBody>
                  <a:tcPr marL="31750" marR="31750" marT="31750" marB="31750" anchor="ctr"/>
                </a:tc>
                <a:tc>
                  <a:txBody>
                    <a:bodyPr/>
                    <a:lstStyle/>
                    <a:p>
                      <a:pPr fontAlgn="ctr"/>
                      <a:r>
                        <a:rPr lang="en-CA" sz="800" b="0" dirty="0">
                          <a:effectLst/>
                        </a:rPr>
                        <a:t>4094</a:t>
                      </a:r>
                    </a:p>
                  </a:txBody>
                  <a:tcPr marL="31750" marR="31750" marT="31750" marB="31750" anchor="ctr"/>
                </a:tc>
                <a:extLst>
                  <a:ext uri="{0D108BD9-81ED-4DB2-BD59-A6C34878D82A}">
                    <a16:rowId xmlns:a16="http://schemas.microsoft.com/office/drawing/2014/main" val="3687745671"/>
                  </a:ext>
                </a:extLst>
              </a:tr>
              <a:tr h="264506">
                <a:tc>
                  <a:txBody>
                    <a:bodyPr/>
                    <a:lstStyle/>
                    <a:p>
                      <a:pPr fontAlgn="ctr"/>
                      <a:r>
                        <a:rPr lang="en-CA" sz="800" b="0" dirty="0">
                          <a:effectLst/>
                        </a:rPr>
                        <a:t>/21</a:t>
                      </a:r>
                    </a:p>
                  </a:txBody>
                  <a:tcPr marL="31750" marR="31750" marT="31750" marB="31750" anchor="ctr"/>
                </a:tc>
                <a:tc>
                  <a:txBody>
                    <a:bodyPr/>
                    <a:lstStyle/>
                    <a:p>
                      <a:pPr fontAlgn="ctr"/>
                      <a:r>
                        <a:rPr lang="en-CA" sz="800" b="0" dirty="0">
                          <a:effectLst/>
                        </a:rPr>
                        <a:t>255.255.</a:t>
                      </a:r>
                      <a:r>
                        <a:rPr lang="en-CA" sz="800" b="1" kern="1200" dirty="0">
                          <a:solidFill>
                            <a:schemeClr val="dk1"/>
                          </a:solidFill>
                          <a:effectLst/>
                          <a:latin typeface="+mn-lt"/>
                          <a:ea typeface="+mn-ea"/>
                          <a:cs typeface="+mn-cs"/>
                        </a:rPr>
                        <a:t>248</a:t>
                      </a:r>
                      <a:r>
                        <a:rPr lang="en-CA" sz="800" b="0" dirty="0">
                          <a:effectLst/>
                        </a:rPr>
                        <a:t>.0</a:t>
                      </a:r>
                    </a:p>
                  </a:txBody>
                  <a:tcPr marL="31750" marR="31750" marT="31750" marB="31750" anchor="ctr"/>
                </a:tc>
                <a:tc>
                  <a:txBody>
                    <a:bodyPr/>
                    <a:lstStyle/>
                    <a:p>
                      <a:pPr rtl="0" fontAlgn="ctr"/>
                      <a:r>
                        <a:rPr lang="en-CA" sz="800" b="0" dirty="0">
                          <a:effectLst/>
                          <a:latin typeface="Courier New" panose="02070309020205020404" pitchFamily="49" charset="0"/>
                          <a:cs typeface="Courier New" panose="02070309020205020404" pitchFamily="49" charset="0"/>
                        </a:rPr>
                        <a:t>nnnnnnnn.nnnnnnnn.</a:t>
                      </a:r>
                      <a:r>
                        <a:rPr lang="en-CA" sz="800" b="1" dirty="0">
                          <a:effectLst/>
                          <a:latin typeface="Courier New" panose="02070309020205020404" pitchFamily="49" charset="0"/>
                          <a:cs typeface="Courier New" panose="02070309020205020404" pitchFamily="49" charset="0"/>
                        </a:rPr>
                        <a:t>nnnnn</a:t>
                      </a:r>
                      <a:r>
                        <a:rPr lang="en-CA" sz="800" b="0" dirty="0">
                          <a:effectLst/>
                          <a:latin typeface="Courier New" panose="02070309020205020404" pitchFamily="49" charset="0"/>
                          <a:cs typeface="Courier New" panose="02070309020205020404" pitchFamily="49" charset="0"/>
                        </a:rPr>
                        <a:t>hhh.hhhhhhhh </a:t>
                      </a:r>
                      <a:br>
                        <a:rPr lang="en-CA" sz="800" b="0" dirty="0">
                          <a:effectLst/>
                          <a:latin typeface="Courier New" panose="02070309020205020404" pitchFamily="49" charset="0"/>
                          <a:cs typeface="Courier New" panose="02070309020205020404" pitchFamily="49" charset="0"/>
                        </a:rPr>
                      </a:br>
                      <a:r>
                        <a:rPr lang="en-CA" sz="800" b="0" dirty="0">
                          <a:effectLst/>
                          <a:latin typeface="Courier New" panose="02070309020205020404" pitchFamily="49" charset="0"/>
                          <a:cs typeface="Courier New" panose="02070309020205020404" pitchFamily="49" charset="0"/>
                        </a:rPr>
                        <a:t>11111111.11111111.</a:t>
                      </a:r>
                      <a:r>
                        <a:rPr lang="en-CA" sz="800" b="1" dirty="0">
                          <a:effectLst/>
                          <a:latin typeface="Courier New" panose="02070309020205020404" pitchFamily="49" charset="0"/>
                          <a:cs typeface="Courier New" panose="02070309020205020404" pitchFamily="49" charset="0"/>
                        </a:rPr>
                        <a:t>11111</a:t>
                      </a:r>
                      <a:r>
                        <a:rPr lang="en-CA" sz="800" b="0" dirty="0">
                          <a:effectLst/>
                          <a:latin typeface="Courier New" panose="02070309020205020404" pitchFamily="49" charset="0"/>
                          <a:cs typeface="Courier New" panose="02070309020205020404" pitchFamily="49" charset="0"/>
                        </a:rPr>
                        <a:t>000.00000000</a:t>
                      </a:r>
                    </a:p>
                  </a:txBody>
                  <a:tcPr marL="31750" marR="31750" marT="31750" marB="31750" anchor="ctr"/>
                </a:tc>
                <a:tc>
                  <a:txBody>
                    <a:bodyPr/>
                    <a:lstStyle/>
                    <a:p>
                      <a:pPr fontAlgn="ctr"/>
                      <a:r>
                        <a:rPr lang="en-CA" sz="800" b="1" dirty="0">
                          <a:effectLst/>
                        </a:rPr>
                        <a:t>32</a:t>
                      </a:r>
                      <a:endParaRPr lang="en-CA" sz="800" b="0" dirty="0">
                        <a:effectLst/>
                      </a:endParaRPr>
                    </a:p>
                  </a:txBody>
                  <a:tcPr marL="31750" marR="31750" marT="31750" marB="31750" anchor="ctr"/>
                </a:tc>
                <a:tc>
                  <a:txBody>
                    <a:bodyPr/>
                    <a:lstStyle/>
                    <a:p>
                      <a:pPr fontAlgn="ctr"/>
                      <a:r>
                        <a:rPr lang="en-CA" sz="800" b="0" dirty="0">
                          <a:effectLst/>
                        </a:rPr>
                        <a:t>2046</a:t>
                      </a:r>
                    </a:p>
                  </a:txBody>
                  <a:tcPr marL="31750" marR="31750" marT="31750" marB="31750" anchor="ctr"/>
                </a:tc>
                <a:extLst>
                  <a:ext uri="{0D108BD9-81ED-4DB2-BD59-A6C34878D82A}">
                    <a16:rowId xmlns:a16="http://schemas.microsoft.com/office/drawing/2014/main" val="1717418088"/>
                  </a:ext>
                </a:extLst>
              </a:tr>
              <a:tr h="264506">
                <a:tc>
                  <a:txBody>
                    <a:bodyPr/>
                    <a:lstStyle/>
                    <a:p>
                      <a:pPr fontAlgn="ctr"/>
                      <a:r>
                        <a:rPr lang="en-CA" sz="800" b="0" dirty="0">
                          <a:effectLst/>
                        </a:rPr>
                        <a:t>/22</a:t>
                      </a:r>
                    </a:p>
                  </a:txBody>
                  <a:tcPr marL="31750" marR="31750" marT="31750" marB="31750" anchor="ctr"/>
                </a:tc>
                <a:tc>
                  <a:txBody>
                    <a:bodyPr/>
                    <a:lstStyle/>
                    <a:p>
                      <a:pPr fontAlgn="ctr"/>
                      <a:r>
                        <a:rPr lang="en-CA" sz="800" b="0" dirty="0">
                          <a:effectLst/>
                        </a:rPr>
                        <a:t>255.255.</a:t>
                      </a:r>
                      <a:r>
                        <a:rPr lang="en-CA" sz="800" b="1" kern="1200" dirty="0">
                          <a:solidFill>
                            <a:schemeClr val="dk1"/>
                          </a:solidFill>
                          <a:effectLst/>
                          <a:latin typeface="+mn-lt"/>
                          <a:ea typeface="+mn-ea"/>
                          <a:cs typeface="+mn-cs"/>
                        </a:rPr>
                        <a:t>252</a:t>
                      </a:r>
                      <a:r>
                        <a:rPr lang="en-CA" sz="800" b="0" dirty="0">
                          <a:effectLst/>
                        </a:rPr>
                        <a:t>.0</a:t>
                      </a:r>
                    </a:p>
                  </a:txBody>
                  <a:tcPr marL="31750" marR="31750" marT="31750" marB="31750" anchor="ctr"/>
                </a:tc>
                <a:tc>
                  <a:txBody>
                    <a:bodyPr/>
                    <a:lstStyle/>
                    <a:p>
                      <a:pPr rtl="0" fontAlgn="ctr"/>
                      <a:r>
                        <a:rPr lang="en-CA" sz="800" b="0" dirty="0">
                          <a:effectLst/>
                          <a:latin typeface="Courier New" panose="02070309020205020404" pitchFamily="49" charset="0"/>
                          <a:cs typeface="Courier New" panose="02070309020205020404" pitchFamily="49" charset="0"/>
                        </a:rPr>
                        <a:t>nnnnnnnn.nnnnnnnn.</a:t>
                      </a:r>
                      <a:r>
                        <a:rPr lang="en-CA" sz="800" b="1" dirty="0">
                          <a:effectLst/>
                          <a:latin typeface="Courier New" panose="02070309020205020404" pitchFamily="49" charset="0"/>
                          <a:cs typeface="Courier New" panose="02070309020205020404" pitchFamily="49" charset="0"/>
                        </a:rPr>
                        <a:t>nnnnnn</a:t>
                      </a:r>
                      <a:r>
                        <a:rPr lang="en-CA" sz="800" b="0" dirty="0">
                          <a:effectLst/>
                          <a:latin typeface="Courier New" panose="02070309020205020404" pitchFamily="49" charset="0"/>
                          <a:cs typeface="Courier New" panose="02070309020205020404" pitchFamily="49" charset="0"/>
                        </a:rPr>
                        <a:t>hh.hhhhhhhh </a:t>
                      </a:r>
                      <a:br>
                        <a:rPr lang="en-CA" sz="800" b="0" dirty="0">
                          <a:effectLst/>
                          <a:latin typeface="Courier New" panose="02070309020205020404" pitchFamily="49" charset="0"/>
                          <a:cs typeface="Courier New" panose="02070309020205020404" pitchFamily="49" charset="0"/>
                        </a:rPr>
                      </a:br>
                      <a:r>
                        <a:rPr lang="en-CA" sz="800" b="0" dirty="0">
                          <a:effectLst/>
                          <a:latin typeface="Courier New" panose="02070309020205020404" pitchFamily="49" charset="0"/>
                          <a:cs typeface="Courier New" panose="02070309020205020404" pitchFamily="49" charset="0"/>
                        </a:rPr>
                        <a:t>11111111.11111111.</a:t>
                      </a:r>
                      <a:r>
                        <a:rPr lang="en-CA" sz="800" b="1" dirty="0">
                          <a:effectLst/>
                          <a:latin typeface="Courier New" panose="02070309020205020404" pitchFamily="49" charset="0"/>
                          <a:cs typeface="Courier New" panose="02070309020205020404" pitchFamily="49" charset="0"/>
                        </a:rPr>
                        <a:t>111111</a:t>
                      </a:r>
                      <a:r>
                        <a:rPr lang="en-CA" sz="800" b="0" dirty="0">
                          <a:effectLst/>
                          <a:latin typeface="Courier New" panose="02070309020205020404" pitchFamily="49" charset="0"/>
                          <a:cs typeface="Courier New" panose="02070309020205020404" pitchFamily="49" charset="0"/>
                        </a:rPr>
                        <a:t>00.00000000</a:t>
                      </a:r>
                    </a:p>
                  </a:txBody>
                  <a:tcPr marL="31750" marR="31750" marT="31750" marB="31750" anchor="ctr"/>
                </a:tc>
                <a:tc>
                  <a:txBody>
                    <a:bodyPr/>
                    <a:lstStyle/>
                    <a:p>
                      <a:pPr fontAlgn="ctr"/>
                      <a:r>
                        <a:rPr lang="en-CA" sz="800" b="1" dirty="0">
                          <a:effectLst/>
                        </a:rPr>
                        <a:t>64</a:t>
                      </a:r>
                      <a:endParaRPr lang="en-CA" sz="800" b="0" dirty="0">
                        <a:effectLst/>
                      </a:endParaRPr>
                    </a:p>
                  </a:txBody>
                  <a:tcPr marL="31750" marR="31750" marT="31750" marB="31750" anchor="ctr"/>
                </a:tc>
                <a:tc>
                  <a:txBody>
                    <a:bodyPr/>
                    <a:lstStyle/>
                    <a:p>
                      <a:pPr fontAlgn="ctr"/>
                      <a:r>
                        <a:rPr lang="en-CA" sz="800" b="0" dirty="0">
                          <a:effectLst/>
                        </a:rPr>
                        <a:t>1022</a:t>
                      </a:r>
                    </a:p>
                  </a:txBody>
                  <a:tcPr marL="31750" marR="31750" marT="31750" marB="31750" anchor="ctr"/>
                </a:tc>
                <a:extLst>
                  <a:ext uri="{0D108BD9-81ED-4DB2-BD59-A6C34878D82A}">
                    <a16:rowId xmlns:a16="http://schemas.microsoft.com/office/drawing/2014/main" val="2297882614"/>
                  </a:ext>
                </a:extLst>
              </a:tr>
              <a:tr h="264506">
                <a:tc>
                  <a:txBody>
                    <a:bodyPr/>
                    <a:lstStyle/>
                    <a:p>
                      <a:pPr fontAlgn="ctr"/>
                      <a:r>
                        <a:rPr lang="en-CA" sz="800" b="0" dirty="0">
                          <a:effectLst/>
                        </a:rPr>
                        <a:t>/23</a:t>
                      </a:r>
                    </a:p>
                  </a:txBody>
                  <a:tcPr marL="31750" marR="31750" marT="31750" marB="31750" anchor="ctr"/>
                </a:tc>
                <a:tc>
                  <a:txBody>
                    <a:bodyPr/>
                    <a:lstStyle/>
                    <a:p>
                      <a:pPr fontAlgn="ctr"/>
                      <a:r>
                        <a:rPr lang="en-CA" sz="800" b="0" dirty="0">
                          <a:effectLst/>
                        </a:rPr>
                        <a:t>255.255.</a:t>
                      </a:r>
                      <a:r>
                        <a:rPr lang="en-CA" sz="800" b="1" kern="1200" dirty="0">
                          <a:solidFill>
                            <a:schemeClr val="dk1"/>
                          </a:solidFill>
                          <a:effectLst/>
                          <a:latin typeface="+mn-lt"/>
                          <a:ea typeface="+mn-ea"/>
                          <a:cs typeface="+mn-cs"/>
                        </a:rPr>
                        <a:t>254</a:t>
                      </a:r>
                      <a:r>
                        <a:rPr lang="en-CA" sz="800" b="0" dirty="0">
                          <a:effectLst/>
                        </a:rPr>
                        <a:t>.0</a:t>
                      </a:r>
                    </a:p>
                  </a:txBody>
                  <a:tcPr marL="31750" marR="31750" marT="31750" marB="31750" anchor="ctr"/>
                </a:tc>
                <a:tc>
                  <a:txBody>
                    <a:bodyPr/>
                    <a:lstStyle/>
                    <a:p>
                      <a:pPr rtl="0" fontAlgn="ctr"/>
                      <a:r>
                        <a:rPr lang="en-CA" sz="800" b="0" dirty="0">
                          <a:effectLst/>
                          <a:latin typeface="Courier New" panose="02070309020205020404" pitchFamily="49" charset="0"/>
                          <a:cs typeface="Courier New" panose="02070309020205020404" pitchFamily="49" charset="0"/>
                        </a:rPr>
                        <a:t>nnnnnnnn.nnnnnnnn.</a:t>
                      </a:r>
                      <a:r>
                        <a:rPr lang="en-CA" sz="800" b="1" dirty="0">
                          <a:effectLst/>
                          <a:latin typeface="Courier New" panose="02070309020205020404" pitchFamily="49" charset="0"/>
                          <a:cs typeface="Courier New" panose="02070309020205020404" pitchFamily="49" charset="0"/>
                        </a:rPr>
                        <a:t>nnnnnnn</a:t>
                      </a:r>
                      <a:r>
                        <a:rPr lang="en-CA" sz="800" b="0" dirty="0">
                          <a:effectLst/>
                          <a:latin typeface="Courier New" panose="02070309020205020404" pitchFamily="49" charset="0"/>
                          <a:cs typeface="Courier New" panose="02070309020205020404" pitchFamily="49" charset="0"/>
                        </a:rPr>
                        <a:t>h.hhhhhhhh </a:t>
                      </a:r>
                      <a:br>
                        <a:rPr lang="en-CA" sz="800" b="0" dirty="0">
                          <a:effectLst/>
                          <a:latin typeface="Courier New" panose="02070309020205020404" pitchFamily="49" charset="0"/>
                          <a:cs typeface="Courier New" panose="02070309020205020404" pitchFamily="49" charset="0"/>
                        </a:rPr>
                      </a:br>
                      <a:r>
                        <a:rPr lang="en-CA" sz="800" b="0" dirty="0">
                          <a:effectLst/>
                          <a:latin typeface="Courier New" panose="02070309020205020404" pitchFamily="49" charset="0"/>
                          <a:cs typeface="Courier New" panose="02070309020205020404" pitchFamily="49" charset="0"/>
                        </a:rPr>
                        <a:t>11111111.11111111.</a:t>
                      </a:r>
                      <a:r>
                        <a:rPr lang="en-CA" sz="800" b="1" dirty="0">
                          <a:effectLst/>
                          <a:latin typeface="Courier New" panose="02070309020205020404" pitchFamily="49" charset="0"/>
                          <a:cs typeface="Courier New" panose="02070309020205020404" pitchFamily="49" charset="0"/>
                        </a:rPr>
                        <a:t>1111111</a:t>
                      </a:r>
                      <a:r>
                        <a:rPr lang="en-CA" sz="800" b="0" dirty="0">
                          <a:effectLst/>
                          <a:latin typeface="Courier New" panose="02070309020205020404" pitchFamily="49" charset="0"/>
                          <a:cs typeface="Courier New" panose="02070309020205020404" pitchFamily="49" charset="0"/>
                        </a:rPr>
                        <a:t>0.00000000</a:t>
                      </a:r>
                    </a:p>
                  </a:txBody>
                  <a:tcPr marL="31750" marR="31750" marT="31750" marB="31750" anchor="ctr"/>
                </a:tc>
                <a:tc>
                  <a:txBody>
                    <a:bodyPr/>
                    <a:lstStyle/>
                    <a:p>
                      <a:pPr fontAlgn="ctr"/>
                      <a:r>
                        <a:rPr lang="en-CA" sz="800" b="1" dirty="0">
                          <a:effectLst/>
                        </a:rPr>
                        <a:t>128</a:t>
                      </a:r>
                      <a:endParaRPr lang="en-CA" sz="800" b="0" dirty="0">
                        <a:effectLst/>
                      </a:endParaRPr>
                    </a:p>
                  </a:txBody>
                  <a:tcPr marL="31750" marR="31750" marT="31750" marB="31750" anchor="ctr"/>
                </a:tc>
                <a:tc>
                  <a:txBody>
                    <a:bodyPr/>
                    <a:lstStyle/>
                    <a:p>
                      <a:pPr fontAlgn="ctr"/>
                      <a:r>
                        <a:rPr lang="en-CA" sz="800" b="0" dirty="0">
                          <a:effectLst/>
                        </a:rPr>
                        <a:t>510</a:t>
                      </a:r>
                    </a:p>
                  </a:txBody>
                  <a:tcPr marL="31750" marR="31750" marT="31750" marB="31750" anchor="ctr"/>
                </a:tc>
                <a:extLst>
                  <a:ext uri="{0D108BD9-81ED-4DB2-BD59-A6C34878D82A}">
                    <a16:rowId xmlns:a16="http://schemas.microsoft.com/office/drawing/2014/main" val="4013125813"/>
                  </a:ext>
                </a:extLst>
              </a:tr>
              <a:tr h="264506">
                <a:tc>
                  <a:txBody>
                    <a:bodyPr/>
                    <a:lstStyle/>
                    <a:p>
                      <a:pPr fontAlgn="ctr"/>
                      <a:r>
                        <a:rPr lang="en-CA" sz="800" b="0" dirty="0">
                          <a:effectLst/>
                        </a:rPr>
                        <a:t>/24</a:t>
                      </a:r>
                    </a:p>
                  </a:txBody>
                  <a:tcPr marL="31750" marR="31750" marT="31750" marB="31750" anchor="ctr"/>
                </a:tc>
                <a:tc>
                  <a:txBody>
                    <a:bodyPr/>
                    <a:lstStyle/>
                    <a:p>
                      <a:pPr fontAlgn="ctr"/>
                      <a:r>
                        <a:rPr lang="en-CA" sz="800" b="0" dirty="0">
                          <a:effectLst/>
                        </a:rPr>
                        <a:t>255.255.</a:t>
                      </a:r>
                      <a:r>
                        <a:rPr lang="en-CA" sz="800" b="1" kern="1200" dirty="0">
                          <a:solidFill>
                            <a:schemeClr val="dk1"/>
                          </a:solidFill>
                          <a:effectLst/>
                          <a:latin typeface="+mn-lt"/>
                          <a:ea typeface="+mn-ea"/>
                          <a:cs typeface="+mn-cs"/>
                        </a:rPr>
                        <a:t>255</a:t>
                      </a:r>
                      <a:r>
                        <a:rPr lang="en-CA" sz="800" b="0" dirty="0">
                          <a:effectLst/>
                        </a:rPr>
                        <a:t>.</a:t>
                      </a:r>
                      <a:r>
                        <a:rPr lang="en-CA" sz="800" b="1" dirty="0">
                          <a:effectLst/>
                        </a:rPr>
                        <a:t>0</a:t>
                      </a:r>
                    </a:p>
                  </a:txBody>
                  <a:tcPr marL="31750" marR="31750" marT="31750" marB="31750" anchor="ctr"/>
                </a:tc>
                <a:tc>
                  <a:txBody>
                    <a:bodyPr/>
                    <a:lstStyle/>
                    <a:p>
                      <a:pPr rtl="0" fontAlgn="ctr"/>
                      <a:r>
                        <a:rPr lang="en-CA" sz="800" b="0" dirty="0">
                          <a:effectLst/>
                          <a:latin typeface="Courier New" panose="02070309020205020404" pitchFamily="49" charset="0"/>
                          <a:cs typeface="Courier New" panose="02070309020205020404" pitchFamily="49" charset="0"/>
                        </a:rPr>
                        <a:t>nnnnnnnn.nnnnnnnn.</a:t>
                      </a:r>
                      <a:r>
                        <a:rPr lang="en-CA" sz="800" b="1" dirty="0">
                          <a:effectLst/>
                          <a:latin typeface="Courier New" panose="02070309020205020404" pitchFamily="49" charset="0"/>
                          <a:cs typeface="Courier New" panose="02070309020205020404" pitchFamily="49" charset="0"/>
                        </a:rPr>
                        <a:t>nnnnnnnn</a:t>
                      </a:r>
                      <a:r>
                        <a:rPr lang="en-CA" sz="800" b="0" dirty="0">
                          <a:effectLst/>
                          <a:latin typeface="Courier New" panose="02070309020205020404" pitchFamily="49" charset="0"/>
                          <a:cs typeface="Courier New" panose="02070309020205020404" pitchFamily="49" charset="0"/>
                        </a:rPr>
                        <a:t>.hhhhhhhh </a:t>
                      </a:r>
                      <a:br>
                        <a:rPr lang="en-CA" sz="800" b="0" dirty="0">
                          <a:effectLst/>
                          <a:latin typeface="Courier New" panose="02070309020205020404" pitchFamily="49" charset="0"/>
                          <a:cs typeface="Courier New" panose="02070309020205020404" pitchFamily="49" charset="0"/>
                        </a:rPr>
                      </a:br>
                      <a:r>
                        <a:rPr lang="en-CA" sz="800" b="0" dirty="0">
                          <a:effectLst/>
                          <a:latin typeface="Courier New" panose="02070309020205020404" pitchFamily="49" charset="0"/>
                          <a:cs typeface="Courier New" panose="02070309020205020404" pitchFamily="49" charset="0"/>
                        </a:rPr>
                        <a:t>11111111.11111111.</a:t>
                      </a:r>
                      <a:r>
                        <a:rPr lang="en-CA" sz="800" b="1" dirty="0">
                          <a:effectLst/>
                          <a:latin typeface="Courier New" panose="02070309020205020404" pitchFamily="49" charset="0"/>
                          <a:cs typeface="Courier New" panose="02070309020205020404" pitchFamily="49" charset="0"/>
                        </a:rPr>
                        <a:t>11111111</a:t>
                      </a:r>
                      <a:r>
                        <a:rPr lang="en-CA" sz="800" b="0" dirty="0">
                          <a:effectLst/>
                          <a:latin typeface="Courier New" panose="02070309020205020404" pitchFamily="49" charset="0"/>
                          <a:cs typeface="Courier New" panose="02070309020205020404" pitchFamily="49" charset="0"/>
                        </a:rPr>
                        <a:t>.00000000</a:t>
                      </a:r>
                    </a:p>
                  </a:txBody>
                  <a:tcPr marL="31750" marR="31750" marT="31750" marB="31750" anchor="ctr"/>
                </a:tc>
                <a:tc>
                  <a:txBody>
                    <a:bodyPr/>
                    <a:lstStyle/>
                    <a:p>
                      <a:pPr fontAlgn="ctr"/>
                      <a:r>
                        <a:rPr lang="en-CA" sz="800" b="1" dirty="0">
                          <a:effectLst/>
                        </a:rPr>
                        <a:t>256</a:t>
                      </a:r>
                      <a:endParaRPr lang="en-CA" sz="800" b="0" dirty="0">
                        <a:effectLst/>
                      </a:endParaRPr>
                    </a:p>
                  </a:txBody>
                  <a:tcPr marL="31750" marR="31750" marT="31750" marB="31750" anchor="ctr"/>
                </a:tc>
                <a:tc>
                  <a:txBody>
                    <a:bodyPr/>
                    <a:lstStyle/>
                    <a:p>
                      <a:pPr fontAlgn="ctr"/>
                      <a:r>
                        <a:rPr lang="en-CA" sz="800" b="0" dirty="0">
                          <a:effectLst/>
                        </a:rPr>
                        <a:t>254</a:t>
                      </a:r>
                    </a:p>
                  </a:txBody>
                  <a:tcPr marL="31750" marR="31750" marT="31750" marB="31750" anchor="ctr"/>
                </a:tc>
                <a:extLst>
                  <a:ext uri="{0D108BD9-81ED-4DB2-BD59-A6C34878D82A}">
                    <a16:rowId xmlns:a16="http://schemas.microsoft.com/office/drawing/2014/main" val="2556719010"/>
                  </a:ext>
                </a:extLst>
              </a:tr>
              <a:tr h="264506">
                <a:tc>
                  <a:txBody>
                    <a:bodyPr/>
                    <a:lstStyle/>
                    <a:p>
                      <a:pPr fontAlgn="ctr"/>
                      <a:r>
                        <a:rPr lang="en-CA" sz="800" b="0" dirty="0">
                          <a:effectLst/>
                        </a:rPr>
                        <a:t>/25</a:t>
                      </a:r>
                    </a:p>
                  </a:txBody>
                  <a:tcPr marL="31750" marR="31750" marT="31750" marB="31750" anchor="ctr"/>
                </a:tc>
                <a:tc>
                  <a:txBody>
                    <a:bodyPr/>
                    <a:lstStyle/>
                    <a:p>
                      <a:pPr fontAlgn="ctr"/>
                      <a:r>
                        <a:rPr lang="en-CA" sz="800" b="0" dirty="0">
                          <a:effectLst/>
                        </a:rPr>
                        <a:t>255.255.</a:t>
                      </a:r>
                      <a:r>
                        <a:rPr lang="en-CA" sz="800" b="1" kern="1200" dirty="0">
                          <a:solidFill>
                            <a:schemeClr val="dk1"/>
                          </a:solidFill>
                          <a:effectLst/>
                          <a:latin typeface="+mn-lt"/>
                          <a:ea typeface="+mn-ea"/>
                          <a:cs typeface="+mn-cs"/>
                        </a:rPr>
                        <a:t>255</a:t>
                      </a:r>
                      <a:r>
                        <a:rPr lang="en-CA" sz="800" b="0" dirty="0">
                          <a:effectLst/>
                        </a:rPr>
                        <a:t>.</a:t>
                      </a:r>
                      <a:r>
                        <a:rPr lang="en-CA" sz="800" b="1" dirty="0">
                          <a:effectLst/>
                        </a:rPr>
                        <a:t>128</a:t>
                      </a:r>
                    </a:p>
                  </a:txBody>
                  <a:tcPr marL="31750" marR="31750" marT="31750" marB="31750" anchor="ctr"/>
                </a:tc>
                <a:tc>
                  <a:txBody>
                    <a:bodyPr/>
                    <a:lstStyle/>
                    <a:p>
                      <a:pPr rtl="0" fontAlgn="ctr"/>
                      <a:r>
                        <a:rPr lang="en-CA" sz="800" b="0" dirty="0">
                          <a:effectLst/>
                          <a:latin typeface="Courier New" panose="02070309020205020404" pitchFamily="49" charset="0"/>
                          <a:cs typeface="Courier New" panose="02070309020205020404" pitchFamily="49" charset="0"/>
                        </a:rPr>
                        <a:t>nnnnnnnn.nnnnnnnn.</a:t>
                      </a:r>
                      <a:r>
                        <a:rPr lang="en-CA" sz="800" b="1" dirty="0">
                          <a:effectLst/>
                          <a:latin typeface="Courier New" panose="02070309020205020404" pitchFamily="49" charset="0"/>
                          <a:cs typeface="Courier New" panose="02070309020205020404" pitchFamily="49" charset="0"/>
                        </a:rPr>
                        <a:t>nnnnnnnn.n</a:t>
                      </a:r>
                      <a:r>
                        <a:rPr lang="en-CA" sz="800" b="0" dirty="0">
                          <a:effectLst/>
                          <a:latin typeface="Courier New" panose="02070309020205020404" pitchFamily="49" charset="0"/>
                          <a:cs typeface="Courier New" panose="02070309020205020404" pitchFamily="49" charset="0"/>
                        </a:rPr>
                        <a:t>hhhhhhh </a:t>
                      </a:r>
                      <a:br>
                        <a:rPr lang="en-CA" sz="800" b="0" dirty="0">
                          <a:effectLst/>
                          <a:latin typeface="Courier New" panose="02070309020205020404" pitchFamily="49" charset="0"/>
                          <a:cs typeface="Courier New" panose="02070309020205020404" pitchFamily="49" charset="0"/>
                        </a:rPr>
                      </a:br>
                      <a:r>
                        <a:rPr lang="en-CA" sz="800" b="0" dirty="0">
                          <a:effectLst/>
                          <a:latin typeface="Courier New" panose="02070309020205020404" pitchFamily="49" charset="0"/>
                          <a:cs typeface="Courier New" panose="02070309020205020404" pitchFamily="49" charset="0"/>
                        </a:rPr>
                        <a:t>11111111.11111111.</a:t>
                      </a:r>
                      <a:r>
                        <a:rPr lang="en-CA" sz="800" b="1" dirty="0">
                          <a:effectLst/>
                          <a:latin typeface="Courier New" panose="02070309020205020404" pitchFamily="49" charset="0"/>
                          <a:cs typeface="Courier New" panose="02070309020205020404" pitchFamily="49" charset="0"/>
                        </a:rPr>
                        <a:t>11111111.1</a:t>
                      </a:r>
                      <a:r>
                        <a:rPr lang="en-CA" sz="800" b="0" dirty="0">
                          <a:effectLst/>
                          <a:latin typeface="Courier New" panose="02070309020205020404" pitchFamily="49" charset="0"/>
                          <a:cs typeface="Courier New" panose="02070309020205020404" pitchFamily="49" charset="0"/>
                        </a:rPr>
                        <a:t>0000000</a:t>
                      </a:r>
                    </a:p>
                  </a:txBody>
                  <a:tcPr marL="31750" marR="31750" marT="31750" marB="31750" anchor="ctr"/>
                </a:tc>
                <a:tc>
                  <a:txBody>
                    <a:bodyPr/>
                    <a:lstStyle/>
                    <a:p>
                      <a:pPr fontAlgn="ctr"/>
                      <a:r>
                        <a:rPr lang="en-CA" sz="800" b="1" dirty="0">
                          <a:effectLst/>
                        </a:rPr>
                        <a:t>512</a:t>
                      </a:r>
                      <a:endParaRPr lang="en-CA" sz="800" b="0" dirty="0">
                        <a:effectLst/>
                      </a:endParaRPr>
                    </a:p>
                  </a:txBody>
                  <a:tcPr marL="31750" marR="31750" marT="31750" marB="31750" anchor="ctr"/>
                </a:tc>
                <a:tc>
                  <a:txBody>
                    <a:bodyPr/>
                    <a:lstStyle/>
                    <a:p>
                      <a:pPr fontAlgn="ctr"/>
                      <a:r>
                        <a:rPr lang="en-CA" sz="800" b="0" dirty="0">
                          <a:effectLst/>
                        </a:rPr>
                        <a:t>126</a:t>
                      </a:r>
                    </a:p>
                  </a:txBody>
                  <a:tcPr marL="31750" marR="31750" marT="31750" marB="31750" anchor="ctr"/>
                </a:tc>
                <a:extLst>
                  <a:ext uri="{0D108BD9-81ED-4DB2-BD59-A6C34878D82A}">
                    <a16:rowId xmlns:a16="http://schemas.microsoft.com/office/drawing/2014/main" val="857005324"/>
                  </a:ext>
                </a:extLst>
              </a:tr>
              <a:tr h="264506">
                <a:tc>
                  <a:txBody>
                    <a:bodyPr/>
                    <a:lstStyle/>
                    <a:p>
                      <a:pPr fontAlgn="ctr"/>
                      <a:r>
                        <a:rPr lang="en-CA" sz="800" b="0" dirty="0">
                          <a:effectLst/>
                        </a:rPr>
                        <a:t>/26</a:t>
                      </a:r>
                    </a:p>
                  </a:txBody>
                  <a:tcPr marL="31750" marR="31750" marT="31750" marB="31750" anchor="ctr"/>
                </a:tc>
                <a:tc>
                  <a:txBody>
                    <a:bodyPr/>
                    <a:lstStyle/>
                    <a:p>
                      <a:pPr fontAlgn="ctr"/>
                      <a:r>
                        <a:rPr lang="en-CA" sz="800" b="0" dirty="0">
                          <a:effectLst/>
                        </a:rPr>
                        <a:t>255.255.</a:t>
                      </a:r>
                      <a:r>
                        <a:rPr lang="en-CA" sz="800" b="1" kern="1200" dirty="0">
                          <a:solidFill>
                            <a:schemeClr val="dk1"/>
                          </a:solidFill>
                          <a:effectLst/>
                          <a:latin typeface="+mn-lt"/>
                          <a:ea typeface="+mn-ea"/>
                          <a:cs typeface="+mn-cs"/>
                        </a:rPr>
                        <a:t>255</a:t>
                      </a:r>
                      <a:r>
                        <a:rPr lang="en-CA" sz="800" b="0" dirty="0">
                          <a:effectLst/>
                        </a:rPr>
                        <a:t>.</a:t>
                      </a:r>
                      <a:r>
                        <a:rPr lang="en-CA" sz="800" b="1" dirty="0">
                          <a:effectLst/>
                        </a:rPr>
                        <a:t>192</a:t>
                      </a:r>
                    </a:p>
                  </a:txBody>
                  <a:tcPr marL="31750" marR="31750" marT="31750" marB="31750" anchor="ctr"/>
                </a:tc>
                <a:tc>
                  <a:txBody>
                    <a:bodyPr/>
                    <a:lstStyle/>
                    <a:p>
                      <a:pPr rtl="0" fontAlgn="ctr"/>
                      <a:r>
                        <a:rPr lang="en-CA" sz="800" b="0" dirty="0">
                          <a:effectLst/>
                          <a:latin typeface="Courier New" panose="02070309020205020404" pitchFamily="49" charset="0"/>
                          <a:cs typeface="Courier New" panose="02070309020205020404" pitchFamily="49" charset="0"/>
                        </a:rPr>
                        <a:t>nnnnnnnn.nnnnnnnn.</a:t>
                      </a:r>
                      <a:r>
                        <a:rPr lang="en-CA" sz="800" b="1" dirty="0">
                          <a:effectLst/>
                          <a:latin typeface="Courier New" panose="02070309020205020404" pitchFamily="49" charset="0"/>
                          <a:cs typeface="Courier New" panose="02070309020205020404" pitchFamily="49" charset="0"/>
                        </a:rPr>
                        <a:t>nnnnnnnn.nn</a:t>
                      </a:r>
                      <a:r>
                        <a:rPr lang="en-CA" sz="800" b="0" dirty="0">
                          <a:effectLst/>
                          <a:latin typeface="Courier New" panose="02070309020205020404" pitchFamily="49" charset="0"/>
                          <a:cs typeface="Courier New" panose="02070309020205020404" pitchFamily="49" charset="0"/>
                        </a:rPr>
                        <a:t>hhhhhh </a:t>
                      </a:r>
                      <a:br>
                        <a:rPr lang="en-CA" sz="800" b="0" dirty="0">
                          <a:effectLst/>
                          <a:latin typeface="Courier New" panose="02070309020205020404" pitchFamily="49" charset="0"/>
                          <a:cs typeface="Courier New" panose="02070309020205020404" pitchFamily="49" charset="0"/>
                        </a:rPr>
                      </a:br>
                      <a:r>
                        <a:rPr lang="en-CA" sz="800" b="0" dirty="0">
                          <a:effectLst/>
                          <a:latin typeface="Courier New" panose="02070309020205020404" pitchFamily="49" charset="0"/>
                          <a:cs typeface="Courier New" panose="02070309020205020404" pitchFamily="49" charset="0"/>
                        </a:rPr>
                        <a:t>11111111.11111111.</a:t>
                      </a:r>
                      <a:r>
                        <a:rPr lang="en-CA" sz="800" b="1" dirty="0">
                          <a:effectLst/>
                          <a:latin typeface="Courier New" panose="02070309020205020404" pitchFamily="49" charset="0"/>
                          <a:cs typeface="Courier New" panose="02070309020205020404" pitchFamily="49" charset="0"/>
                        </a:rPr>
                        <a:t>11111111.11</a:t>
                      </a:r>
                      <a:r>
                        <a:rPr lang="en-CA" sz="800" b="0" dirty="0">
                          <a:effectLst/>
                          <a:latin typeface="Courier New" panose="02070309020205020404" pitchFamily="49" charset="0"/>
                          <a:cs typeface="Courier New" panose="02070309020205020404" pitchFamily="49" charset="0"/>
                        </a:rPr>
                        <a:t>000000</a:t>
                      </a:r>
                    </a:p>
                  </a:txBody>
                  <a:tcPr marL="31750" marR="31750" marT="31750" marB="31750" anchor="ctr"/>
                </a:tc>
                <a:tc>
                  <a:txBody>
                    <a:bodyPr/>
                    <a:lstStyle/>
                    <a:p>
                      <a:pPr fontAlgn="ctr"/>
                      <a:r>
                        <a:rPr lang="en-CA" sz="800" b="1" dirty="0">
                          <a:effectLst/>
                        </a:rPr>
                        <a:t>1024</a:t>
                      </a:r>
                      <a:endParaRPr lang="en-CA" sz="800" b="0" dirty="0">
                        <a:effectLst/>
                      </a:endParaRPr>
                    </a:p>
                  </a:txBody>
                  <a:tcPr marL="31750" marR="31750" marT="31750" marB="31750" anchor="ctr"/>
                </a:tc>
                <a:tc>
                  <a:txBody>
                    <a:bodyPr/>
                    <a:lstStyle/>
                    <a:p>
                      <a:pPr fontAlgn="ctr"/>
                      <a:r>
                        <a:rPr lang="en-CA" sz="800" b="0" dirty="0">
                          <a:effectLst/>
                        </a:rPr>
                        <a:t>62</a:t>
                      </a:r>
                    </a:p>
                  </a:txBody>
                  <a:tcPr marL="31750" marR="31750" marT="31750" marB="31750" anchor="ctr"/>
                </a:tc>
                <a:extLst>
                  <a:ext uri="{0D108BD9-81ED-4DB2-BD59-A6C34878D82A}">
                    <a16:rowId xmlns:a16="http://schemas.microsoft.com/office/drawing/2014/main" val="884378750"/>
                  </a:ext>
                </a:extLst>
              </a:tr>
              <a:tr h="264506">
                <a:tc>
                  <a:txBody>
                    <a:bodyPr/>
                    <a:lstStyle/>
                    <a:p>
                      <a:pPr fontAlgn="ctr"/>
                      <a:r>
                        <a:rPr lang="en-CA" sz="800" b="0" dirty="0">
                          <a:effectLst/>
                        </a:rPr>
                        <a:t>/27</a:t>
                      </a:r>
                    </a:p>
                  </a:txBody>
                  <a:tcPr marL="31750" marR="31750" marT="31750" marB="31750" anchor="ctr"/>
                </a:tc>
                <a:tc>
                  <a:txBody>
                    <a:bodyPr/>
                    <a:lstStyle/>
                    <a:p>
                      <a:pPr fontAlgn="ctr"/>
                      <a:r>
                        <a:rPr lang="en-CA" sz="800" b="0" dirty="0">
                          <a:effectLst/>
                        </a:rPr>
                        <a:t>255.255.</a:t>
                      </a:r>
                      <a:r>
                        <a:rPr lang="en-CA" sz="800" b="1" kern="1200" dirty="0">
                          <a:solidFill>
                            <a:schemeClr val="dk1"/>
                          </a:solidFill>
                          <a:effectLst/>
                          <a:latin typeface="+mn-lt"/>
                          <a:ea typeface="+mn-ea"/>
                          <a:cs typeface="+mn-cs"/>
                        </a:rPr>
                        <a:t>255</a:t>
                      </a:r>
                      <a:r>
                        <a:rPr lang="en-CA" sz="800" b="0" dirty="0">
                          <a:effectLst/>
                        </a:rPr>
                        <a:t>.</a:t>
                      </a:r>
                      <a:r>
                        <a:rPr lang="en-CA" sz="800" b="1" dirty="0">
                          <a:effectLst/>
                        </a:rPr>
                        <a:t>224</a:t>
                      </a:r>
                    </a:p>
                  </a:txBody>
                  <a:tcPr marL="31750" marR="31750" marT="31750" marB="31750" anchor="ctr"/>
                </a:tc>
                <a:tc>
                  <a:txBody>
                    <a:bodyPr/>
                    <a:lstStyle/>
                    <a:p>
                      <a:pPr rtl="0" fontAlgn="ctr"/>
                      <a:r>
                        <a:rPr lang="en-CA" sz="800" b="0" dirty="0">
                          <a:effectLst/>
                          <a:latin typeface="Courier New" panose="02070309020205020404" pitchFamily="49" charset="0"/>
                          <a:cs typeface="Courier New" panose="02070309020205020404" pitchFamily="49" charset="0"/>
                        </a:rPr>
                        <a:t>nnnnnnnn.nnnnnnnn.</a:t>
                      </a:r>
                      <a:r>
                        <a:rPr lang="en-CA" sz="800" b="1" dirty="0">
                          <a:effectLst/>
                          <a:latin typeface="Courier New" panose="02070309020205020404" pitchFamily="49" charset="0"/>
                          <a:cs typeface="Courier New" panose="02070309020205020404" pitchFamily="49" charset="0"/>
                        </a:rPr>
                        <a:t>nnnnnnnn.nnn</a:t>
                      </a:r>
                      <a:r>
                        <a:rPr lang="en-CA" sz="800" b="0" dirty="0">
                          <a:effectLst/>
                          <a:latin typeface="Courier New" panose="02070309020205020404" pitchFamily="49" charset="0"/>
                          <a:cs typeface="Courier New" panose="02070309020205020404" pitchFamily="49" charset="0"/>
                        </a:rPr>
                        <a:t>hhhhh </a:t>
                      </a:r>
                      <a:br>
                        <a:rPr lang="en-CA" sz="800" b="0" dirty="0">
                          <a:effectLst/>
                          <a:latin typeface="Courier New" panose="02070309020205020404" pitchFamily="49" charset="0"/>
                          <a:cs typeface="Courier New" panose="02070309020205020404" pitchFamily="49" charset="0"/>
                        </a:rPr>
                      </a:br>
                      <a:r>
                        <a:rPr lang="en-CA" sz="800" b="0" dirty="0">
                          <a:effectLst/>
                          <a:latin typeface="Courier New" panose="02070309020205020404" pitchFamily="49" charset="0"/>
                          <a:cs typeface="Courier New" panose="02070309020205020404" pitchFamily="49" charset="0"/>
                        </a:rPr>
                        <a:t>11111111.11111111.</a:t>
                      </a:r>
                      <a:r>
                        <a:rPr lang="en-CA" sz="800" b="1" dirty="0">
                          <a:effectLst/>
                          <a:latin typeface="Courier New" panose="02070309020205020404" pitchFamily="49" charset="0"/>
                          <a:cs typeface="Courier New" panose="02070309020205020404" pitchFamily="49" charset="0"/>
                        </a:rPr>
                        <a:t>11111111.111</a:t>
                      </a:r>
                      <a:r>
                        <a:rPr lang="en-CA" sz="800" b="0" dirty="0">
                          <a:effectLst/>
                          <a:latin typeface="Courier New" panose="02070309020205020404" pitchFamily="49" charset="0"/>
                          <a:cs typeface="Courier New" panose="02070309020205020404" pitchFamily="49" charset="0"/>
                        </a:rPr>
                        <a:t>00000</a:t>
                      </a:r>
                    </a:p>
                  </a:txBody>
                  <a:tcPr marL="31750" marR="31750" marT="31750" marB="31750" anchor="ctr"/>
                </a:tc>
                <a:tc>
                  <a:txBody>
                    <a:bodyPr/>
                    <a:lstStyle/>
                    <a:p>
                      <a:pPr fontAlgn="ctr"/>
                      <a:r>
                        <a:rPr lang="en-CA" sz="800" b="1" dirty="0">
                          <a:effectLst/>
                        </a:rPr>
                        <a:t>2048</a:t>
                      </a:r>
                      <a:endParaRPr lang="en-CA" sz="800" b="0" dirty="0">
                        <a:effectLst/>
                      </a:endParaRPr>
                    </a:p>
                  </a:txBody>
                  <a:tcPr marL="31750" marR="31750" marT="31750" marB="31750" anchor="ctr"/>
                </a:tc>
                <a:tc>
                  <a:txBody>
                    <a:bodyPr/>
                    <a:lstStyle/>
                    <a:p>
                      <a:pPr fontAlgn="ctr"/>
                      <a:r>
                        <a:rPr lang="en-CA" sz="800" b="0" dirty="0">
                          <a:effectLst/>
                        </a:rPr>
                        <a:t>30</a:t>
                      </a:r>
                    </a:p>
                  </a:txBody>
                  <a:tcPr marL="31750" marR="31750" marT="31750" marB="31750" anchor="ctr"/>
                </a:tc>
                <a:extLst>
                  <a:ext uri="{0D108BD9-81ED-4DB2-BD59-A6C34878D82A}">
                    <a16:rowId xmlns:a16="http://schemas.microsoft.com/office/drawing/2014/main" val="3662949982"/>
                  </a:ext>
                </a:extLst>
              </a:tr>
              <a:tr h="264506">
                <a:tc>
                  <a:txBody>
                    <a:bodyPr/>
                    <a:lstStyle/>
                    <a:p>
                      <a:pPr fontAlgn="ctr"/>
                      <a:r>
                        <a:rPr lang="en-CA" sz="800" b="0" dirty="0">
                          <a:effectLst/>
                        </a:rPr>
                        <a:t>/28</a:t>
                      </a:r>
                    </a:p>
                  </a:txBody>
                  <a:tcPr marL="31750" marR="31750" marT="31750" marB="31750" anchor="ctr"/>
                </a:tc>
                <a:tc>
                  <a:txBody>
                    <a:bodyPr/>
                    <a:lstStyle/>
                    <a:p>
                      <a:pPr fontAlgn="ctr"/>
                      <a:r>
                        <a:rPr lang="en-CA" sz="800" b="0" dirty="0">
                          <a:effectLst/>
                        </a:rPr>
                        <a:t>255.255</a:t>
                      </a:r>
                      <a:r>
                        <a:rPr lang="en-CA" sz="800" b="1" kern="1200" dirty="0">
                          <a:solidFill>
                            <a:schemeClr val="dk1"/>
                          </a:solidFill>
                          <a:effectLst/>
                          <a:latin typeface="+mn-lt"/>
                          <a:ea typeface="+mn-ea"/>
                          <a:cs typeface="+mn-cs"/>
                        </a:rPr>
                        <a:t>.255.</a:t>
                      </a:r>
                      <a:r>
                        <a:rPr lang="en-CA" sz="800" b="1" dirty="0">
                          <a:effectLst/>
                        </a:rPr>
                        <a:t>240</a:t>
                      </a:r>
                    </a:p>
                  </a:txBody>
                  <a:tcPr marL="31750" marR="31750" marT="31750" marB="31750" anchor="ctr"/>
                </a:tc>
                <a:tc>
                  <a:txBody>
                    <a:bodyPr/>
                    <a:lstStyle/>
                    <a:p>
                      <a:pPr rtl="0" fontAlgn="ctr"/>
                      <a:r>
                        <a:rPr lang="en-CA" sz="800" b="0" dirty="0">
                          <a:effectLst/>
                          <a:latin typeface="Courier New" panose="02070309020205020404" pitchFamily="49" charset="0"/>
                          <a:cs typeface="Courier New" panose="02070309020205020404" pitchFamily="49" charset="0"/>
                        </a:rPr>
                        <a:t>nnnnnnnn.nnnnnnnn.</a:t>
                      </a:r>
                      <a:r>
                        <a:rPr lang="en-CA" sz="800" b="1" dirty="0">
                          <a:effectLst/>
                          <a:latin typeface="Courier New" panose="02070309020205020404" pitchFamily="49" charset="0"/>
                          <a:cs typeface="Courier New" panose="02070309020205020404" pitchFamily="49" charset="0"/>
                        </a:rPr>
                        <a:t>nnnnnnnn.nnnn</a:t>
                      </a:r>
                      <a:r>
                        <a:rPr lang="en-CA" sz="800" b="0" dirty="0">
                          <a:effectLst/>
                          <a:latin typeface="Courier New" panose="02070309020205020404" pitchFamily="49" charset="0"/>
                          <a:cs typeface="Courier New" panose="02070309020205020404" pitchFamily="49" charset="0"/>
                        </a:rPr>
                        <a:t>hhhh </a:t>
                      </a:r>
                      <a:br>
                        <a:rPr lang="en-CA" sz="800" b="0" dirty="0">
                          <a:effectLst/>
                          <a:latin typeface="Courier New" panose="02070309020205020404" pitchFamily="49" charset="0"/>
                          <a:cs typeface="Courier New" panose="02070309020205020404" pitchFamily="49" charset="0"/>
                        </a:rPr>
                      </a:br>
                      <a:r>
                        <a:rPr lang="en-CA" sz="800" b="0" dirty="0">
                          <a:effectLst/>
                          <a:latin typeface="Courier New" panose="02070309020205020404" pitchFamily="49" charset="0"/>
                          <a:cs typeface="Courier New" panose="02070309020205020404" pitchFamily="49" charset="0"/>
                        </a:rPr>
                        <a:t>11111111.11111111.</a:t>
                      </a:r>
                      <a:r>
                        <a:rPr lang="en-CA" sz="800" b="1" dirty="0">
                          <a:effectLst/>
                          <a:latin typeface="Courier New" panose="02070309020205020404" pitchFamily="49" charset="0"/>
                          <a:cs typeface="Courier New" panose="02070309020205020404" pitchFamily="49" charset="0"/>
                        </a:rPr>
                        <a:t>11111111.1111</a:t>
                      </a:r>
                      <a:r>
                        <a:rPr lang="en-CA" sz="800" b="0" dirty="0">
                          <a:effectLst/>
                          <a:latin typeface="Courier New" panose="02070309020205020404" pitchFamily="49" charset="0"/>
                          <a:cs typeface="Courier New" panose="02070309020205020404" pitchFamily="49" charset="0"/>
                        </a:rPr>
                        <a:t>0000</a:t>
                      </a:r>
                    </a:p>
                  </a:txBody>
                  <a:tcPr marL="31750" marR="31750" marT="31750" marB="31750" anchor="ctr"/>
                </a:tc>
                <a:tc>
                  <a:txBody>
                    <a:bodyPr/>
                    <a:lstStyle/>
                    <a:p>
                      <a:pPr fontAlgn="ctr"/>
                      <a:r>
                        <a:rPr lang="en-CA" sz="800" b="1" dirty="0">
                          <a:effectLst/>
                        </a:rPr>
                        <a:t>4096</a:t>
                      </a:r>
                      <a:endParaRPr lang="en-CA" sz="800" b="0" dirty="0">
                        <a:effectLst/>
                      </a:endParaRPr>
                    </a:p>
                  </a:txBody>
                  <a:tcPr marL="31750" marR="31750" marT="31750" marB="31750" anchor="ctr"/>
                </a:tc>
                <a:tc>
                  <a:txBody>
                    <a:bodyPr/>
                    <a:lstStyle/>
                    <a:p>
                      <a:pPr fontAlgn="ctr"/>
                      <a:r>
                        <a:rPr lang="en-CA" sz="800" b="0" dirty="0">
                          <a:effectLst/>
                        </a:rPr>
                        <a:t>14</a:t>
                      </a:r>
                    </a:p>
                  </a:txBody>
                  <a:tcPr marL="31750" marR="31750" marT="31750" marB="31750" anchor="ctr"/>
                </a:tc>
                <a:extLst>
                  <a:ext uri="{0D108BD9-81ED-4DB2-BD59-A6C34878D82A}">
                    <a16:rowId xmlns:a16="http://schemas.microsoft.com/office/drawing/2014/main" val="247945818"/>
                  </a:ext>
                </a:extLst>
              </a:tr>
              <a:tr h="264506">
                <a:tc>
                  <a:txBody>
                    <a:bodyPr/>
                    <a:lstStyle/>
                    <a:p>
                      <a:pPr fontAlgn="ctr"/>
                      <a:r>
                        <a:rPr lang="en-CA" sz="800" b="0" dirty="0">
                          <a:effectLst/>
                        </a:rPr>
                        <a:t>/29</a:t>
                      </a:r>
                    </a:p>
                  </a:txBody>
                  <a:tcPr marL="31750" marR="31750" marT="31750" marB="31750" anchor="ctr"/>
                </a:tc>
                <a:tc>
                  <a:txBody>
                    <a:bodyPr/>
                    <a:lstStyle/>
                    <a:p>
                      <a:pPr fontAlgn="ctr"/>
                      <a:r>
                        <a:rPr lang="en-CA" sz="800" b="0" dirty="0">
                          <a:effectLst/>
                        </a:rPr>
                        <a:t>255.255.</a:t>
                      </a:r>
                      <a:r>
                        <a:rPr lang="en-CA" sz="800" b="1" kern="1200" dirty="0">
                          <a:solidFill>
                            <a:schemeClr val="dk1"/>
                          </a:solidFill>
                          <a:effectLst/>
                          <a:latin typeface="+mn-lt"/>
                          <a:ea typeface="+mn-ea"/>
                          <a:cs typeface="+mn-cs"/>
                        </a:rPr>
                        <a:t>255</a:t>
                      </a:r>
                      <a:r>
                        <a:rPr lang="en-CA" sz="800" b="0" dirty="0">
                          <a:effectLst/>
                        </a:rPr>
                        <a:t>.</a:t>
                      </a:r>
                      <a:r>
                        <a:rPr lang="en-CA" sz="800" b="1" dirty="0">
                          <a:effectLst/>
                        </a:rPr>
                        <a:t>248</a:t>
                      </a:r>
                    </a:p>
                  </a:txBody>
                  <a:tcPr marL="31750" marR="31750" marT="31750" marB="31750" anchor="ctr"/>
                </a:tc>
                <a:tc>
                  <a:txBody>
                    <a:bodyPr/>
                    <a:lstStyle/>
                    <a:p>
                      <a:pPr rtl="0" fontAlgn="ctr"/>
                      <a:r>
                        <a:rPr lang="en-CA" sz="800" b="0" dirty="0">
                          <a:effectLst/>
                          <a:latin typeface="Courier New" panose="02070309020205020404" pitchFamily="49" charset="0"/>
                          <a:cs typeface="Courier New" panose="02070309020205020404" pitchFamily="49" charset="0"/>
                        </a:rPr>
                        <a:t>nnnnnnnn.nnnnnnnn.</a:t>
                      </a:r>
                      <a:r>
                        <a:rPr lang="en-CA" sz="800" b="1" dirty="0">
                          <a:effectLst/>
                          <a:latin typeface="Courier New" panose="02070309020205020404" pitchFamily="49" charset="0"/>
                          <a:cs typeface="Courier New" panose="02070309020205020404" pitchFamily="49" charset="0"/>
                        </a:rPr>
                        <a:t>nnnnnnnn.nnnnn</a:t>
                      </a:r>
                      <a:r>
                        <a:rPr lang="en-CA" sz="800" b="0" dirty="0">
                          <a:effectLst/>
                          <a:latin typeface="Courier New" panose="02070309020205020404" pitchFamily="49" charset="0"/>
                          <a:cs typeface="Courier New" panose="02070309020205020404" pitchFamily="49" charset="0"/>
                        </a:rPr>
                        <a:t>hhh </a:t>
                      </a:r>
                      <a:br>
                        <a:rPr lang="en-CA" sz="800" b="0" dirty="0">
                          <a:effectLst/>
                          <a:latin typeface="Courier New" panose="02070309020205020404" pitchFamily="49" charset="0"/>
                          <a:cs typeface="Courier New" panose="02070309020205020404" pitchFamily="49" charset="0"/>
                        </a:rPr>
                      </a:br>
                      <a:r>
                        <a:rPr lang="en-CA" sz="800" b="0" dirty="0">
                          <a:effectLst/>
                          <a:latin typeface="Courier New" panose="02070309020205020404" pitchFamily="49" charset="0"/>
                          <a:cs typeface="Courier New" panose="02070309020205020404" pitchFamily="49" charset="0"/>
                        </a:rPr>
                        <a:t>11111111.11111111.</a:t>
                      </a:r>
                      <a:r>
                        <a:rPr lang="en-CA" sz="800" b="1" dirty="0">
                          <a:effectLst/>
                          <a:latin typeface="Courier New" panose="02070309020205020404" pitchFamily="49" charset="0"/>
                          <a:cs typeface="Courier New" panose="02070309020205020404" pitchFamily="49" charset="0"/>
                        </a:rPr>
                        <a:t>11111111.11111</a:t>
                      </a:r>
                      <a:r>
                        <a:rPr lang="en-CA" sz="800" b="0" dirty="0">
                          <a:effectLst/>
                          <a:latin typeface="Courier New" panose="02070309020205020404" pitchFamily="49" charset="0"/>
                          <a:cs typeface="Courier New" panose="02070309020205020404" pitchFamily="49" charset="0"/>
                        </a:rPr>
                        <a:t>000</a:t>
                      </a:r>
                    </a:p>
                  </a:txBody>
                  <a:tcPr marL="31750" marR="31750" marT="31750" marB="31750" anchor="ctr"/>
                </a:tc>
                <a:tc>
                  <a:txBody>
                    <a:bodyPr/>
                    <a:lstStyle/>
                    <a:p>
                      <a:pPr fontAlgn="ctr"/>
                      <a:r>
                        <a:rPr lang="en-CA" sz="800" b="1" dirty="0">
                          <a:effectLst/>
                        </a:rPr>
                        <a:t>8192</a:t>
                      </a:r>
                      <a:endParaRPr lang="en-CA" sz="800" b="0" dirty="0">
                        <a:effectLst/>
                      </a:endParaRPr>
                    </a:p>
                  </a:txBody>
                  <a:tcPr marL="31750" marR="31750" marT="31750" marB="31750" anchor="ctr"/>
                </a:tc>
                <a:tc>
                  <a:txBody>
                    <a:bodyPr/>
                    <a:lstStyle/>
                    <a:p>
                      <a:pPr fontAlgn="ctr"/>
                      <a:r>
                        <a:rPr lang="en-CA" sz="800" b="0" dirty="0">
                          <a:effectLst/>
                        </a:rPr>
                        <a:t>6</a:t>
                      </a:r>
                    </a:p>
                  </a:txBody>
                  <a:tcPr marL="31750" marR="31750" marT="31750" marB="31750" anchor="ctr"/>
                </a:tc>
                <a:extLst>
                  <a:ext uri="{0D108BD9-81ED-4DB2-BD59-A6C34878D82A}">
                    <a16:rowId xmlns:a16="http://schemas.microsoft.com/office/drawing/2014/main" val="2719294433"/>
                  </a:ext>
                </a:extLst>
              </a:tr>
              <a:tr h="264506">
                <a:tc>
                  <a:txBody>
                    <a:bodyPr/>
                    <a:lstStyle/>
                    <a:p>
                      <a:pPr fontAlgn="ctr"/>
                      <a:r>
                        <a:rPr lang="en-CA" sz="800" b="0" dirty="0">
                          <a:effectLst/>
                        </a:rPr>
                        <a:t>/30</a:t>
                      </a:r>
                    </a:p>
                  </a:txBody>
                  <a:tcPr marL="31750" marR="31750" marT="31750" marB="31750" anchor="ctr"/>
                </a:tc>
                <a:tc>
                  <a:txBody>
                    <a:bodyPr/>
                    <a:lstStyle/>
                    <a:p>
                      <a:pPr fontAlgn="ctr"/>
                      <a:r>
                        <a:rPr lang="en-CA" sz="800" b="0" dirty="0">
                          <a:effectLst/>
                        </a:rPr>
                        <a:t>255.255.</a:t>
                      </a:r>
                      <a:r>
                        <a:rPr lang="en-CA" sz="800" b="1" kern="1200" dirty="0">
                          <a:solidFill>
                            <a:schemeClr val="dk1"/>
                          </a:solidFill>
                          <a:effectLst/>
                          <a:latin typeface="+mn-lt"/>
                          <a:ea typeface="+mn-ea"/>
                          <a:cs typeface="+mn-cs"/>
                        </a:rPr>
                        <a:t>255.</a:t>
                      </a:r>
                      <a:r>
                        <a:rPr lang="en-CA" sz="800" b="1" dirty="0">
                          <a:effectLst/>
                        </a:rPr>
                        <a:t>252</a:t>
                      </a:r>
                    </a:p>
                  </a:txBody>
                  <a:tcPr marL="31750" marR="31750" marT="31750" marB="31750" anchor="ctr"/>
                </a:tc>
                <a:tc>
                  <a:txBody>
                    <a:bodyPr/>
                    <a:lstStyle/>
                    <a:p>
                      <a:pPr rtl="0" fontAlgn="ctr"/>
                      <a:r>
                        <a:rPr lang="en-CA" sz="800" b="0" dirty="0">
                          <a:effectLst/>
                          <a:latin typeface="Courier New" panose="02070309020205020404" pitchFamily="49" charset="0"/>
                          <a:cs typeface="Courier New" panose="02070309020205020404" pitchFamily="49" charset="0"/>
                        </a:rPr>
                        <a:t>nnnnnnnn.nnnnnnnn.</a:t>
                      </a:r>
                      <a:r>
                        <a:rPr lang="en-CA" sz="800" b="1" dirty="0">
                          <a:effectLst/>
                          <a:latin typeface="Courier New" panose="02070309020205020404" pitchFamily="49" charset="0"/>
                          <a:cs typeface="Courier New" panose="02070309020205020404" pitchFamily="49" charset="0"/>
                        </a:rPr>
                        <a:t>nnnnnnnn.nnnnnn</a:t>
                      </a:r>
                      <a:r>
                        <a:rPr lang="en-CA" sz="800" b="0" dirty="0">
                          <a:effectLst/>
                          <a:latin typeface="Courier New" panose="02070309020205020404" pitchFamily="49" charset="0"/>
                          <a:cs typeface="Courier New" panose="02070309020205020404" pitchFamily="49" charset="0"/>
                        </a:rPr>
                        <a:t>hh </a:t>
                      </a:r>
                      <a:br>
                        <a:rPr lang="en-CA" sz="800" b="0" dirty="0">
                          <a:effectLst/>
                          <a:latin typeface="Courier New" panose="02070309020205020404" pitchFamily="49" charset="0"/>
                          <a:cs typeface="Courier New" panose="02070309020205020404" pitchFamily="49" charset="0"/>
                        </a:rPr>
                      </a:br>
                      <a:r>
                        <a:rPr lang="en-CA" sz="800" b="0" dirty="0">
                          <a:effectLst/>
                          <a:latin typeface="Courier New" panose="02070309020205020404" pitchFamily="49" charset="0"/>
                          <a:cs typeface="Courier New" panose="02070309020205020404" pitchFamily="49" charset="0"/>
                        </a:rPr>
                        <a:t>11111111.11111111.</a:t>
                      </a:r>
                      <a:r>
                        <a:rPr lang="en-CA" sz="800" b="1" dirty="0">
                          <a:effectLst/>
                          <a:latin typeface="Courier New" panose="02070309020205020404" pitchFamily="49" charset="0"/>
                          <a:cs typeface="Courier New" panose="02070309020205020404" pitchFamily="49" charset="0"/>
                        </a:rPr>
                        <a:t>11111111.111111</a:t>
                      </a:r>
                      <a:r>
                        <a:rPr lang="en-CA" sz="800" b="0" dirty="0">
                          <a:effectLst/>
                          <a:latin typeface="Courier New" panose="02070309020205020404" pitchFamily="49" charset="0"/>
                          <a:cs typeface="Courier New" panose="02070309020205020404" pitchFamily="49" charset="0"/>
                        </a:rPr>
                        <a:t>00</a:t>
                      </a:r>
                    </a:p>
                  </a:txBody>
                  <a:tcPr marL="31750" marR="31750" marT="31750" marB="31750" anchor="ctr"/>
                </a:tc>
                <a:tc>
                  <a:txBody>
                    <a:bodyPr/>
                    <a:lstStyle/>
                    <a:p>
                      <a:pPr fontAlgn="ctr"/>
                      <a:r>
                        <a:rPr lang="en-CA" sz="800" b="1" dirty="0">
                          <a:effectLst/>
                        </a:rPr>
                        <a:t>16384</a:t>
                      </a:r>
                      <a:endParaRPr lang="en-CA" sz="800" b="0" dirty="0">
                        <a:effectLst/>
                      </a:endParaRPr>
                    </a:p>
                  </a:txBody>
                  <a:tcPr marL="31750" marR="31750" marT="31750" marB="31750" anchor="ctr"/>
                </a:tc>
                <a:tc>
                  <a:txBody>
                    <a:bodyPr/>
                    <a:lstStyle/>
                    <a:p>
                      <a:pPr fontAlgn="ctr"/>
                      <a:r>
                        <a:rPr lang="en-CA" sz="800" b="0" dirty="0">
                          <a:effectLst/>
                        </a:rPr>
                        <a:t>2</a:t>
                      </a:r>
                    </a:p>
                  </a:txBody>
                  <a:tcPr marL="31750" marR="31750" marT="31750" marB="31750" anchor="ctr"/>
                </a:tc>
                <a:extLst>
                  <a:ext uri="{0D108BD9-81ED-4DB2-BD59-A6C34878D82A}">
                    <a16:rowId xmlns:a16="http://schemas.microsoft.com/office/drawing/2014/main" val="1088457338"/>
                  </a:ext>
                </a:extLst>
              </a:tr>
            </a:tbl>
          </a:graphicData>
        </a:graphic>
      </p:graphicFrame>
    </p:spTree>
    <p:extLst>
      <p:ext uri="{BB962C8B-B14F-4D97-AF65-F5344CB8AC3E}">
        <p14:creationId xmlns:p14="http://schemas.microsoft.com/office/powerpoint/2010/main" val="743497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CA" sz="1600" dirty="0"/>
              <a:t>Subnet a Slash 16 and a Slash 8 Prefix</a:t>
            </a:r>
            <a:br>
              <a:rPr lang="en-US" dirty="0"/>
            </a:br>
            <a:r>
              <a:rPr lang="en-CA" sz="2400" dirty="0"/>
              <a:t>Create 100 Subnets with a Slash 16 prefix</a:t>
            </a:r>
            <a:endParaRPr lang="en-US" sz="2400" dirty="0"/>
          </a:p>
        </p:txBody>
      </p:sp>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431971" y="864845"/>
            <a:ext cx="5403221" cy="3669447"/>
          </a:xfrm>
        </p:spPr>
        <p:txBody>
          <a:bodyPr/>
          <a:lstStyle/>
          <a:p>
            <a:pPr marL="0" indent="0" algn="l"/>
            <a:r>
              <a:rPr lang="en-CA" sz="1600" dirty="0">
                <a:solidFill>
                  <a:srgbClr val="000000"/>
                </a:solidFill>
              </a:rPr>
              <a:t>Consider a large enterprise that requires at least 100 subnets and has chosen the private address 172.16.0.0/16 as its internal network address.</a:t>
            </a:r>
          </a:p>
          <a:p>
            <a:pPr marL="342900" indent="-342900" algn="l">
              <a:buFont typeface="Arial" panose="020B0604020202020204" pitchFamily="34" charset="0"/>
              <a:buChar char="•"/>
            </a:pPr>
            <a:endParaRPr lang="en-CA" sz="1600" dirty="0">
              <a:solidFill>
                <a:srgbClr val="000000"/>
              </a:solidFill>
            </a:endParaRPr>
          </a:p>
          <a:p>
            <a:pPr marL="342900" indent="-342900" algn="l">
              <a:buFont typeface="Arial" panose="020B0604020202020204" pitchFamily="34" charset="0"/>
              <a:buChar char="•"/>
            </a:pPr>
            <a:r>
              <a:rPr lang="en-CA" sz="1600" dirty="0">
                <a:solidFill>
                  <a:srgbClr val="000000"/>
                </a:solidFill>
              </a:rPr>
              <a:t>The figure displays the number of subnets that can be created when borrowing bits from the third octet and the fourth octet. </a:t>
            </a:r>
          </a:p>
          <a:p>
            <a:pPr marL="342900" indent="-342900" algn="l">
              <a:buFont typeface="Arial" panose="020B0604020202020204" pitchFamily="34" charset="0"/>
              <a:buChar char="•"/>
            </a:pPr>
            <a:r>
              <a:rPr lang="en-CA" sz="1600" dirty="0">
                <a:solidFill>
                  <a:srgbClr val="000000"/>
                </a:solidFill>
              </a:rPr>
              <a:t>Notice there are now up to 14 host bits that can be borrowed (i.e., last two bits cannot be borrowed).</a:t>
            </a:r>
          </a:p>
          <a:p>
            <a:pPr marL="342900" indent="-342900" algn="l">
              <a:buFont typeface="Arial" panose="020B0604020202020204" pitchFamily="34" charset="0"/>
              <a:buChar char="•"/>
            </a:pPr>
            <a:endParaRPr lang="en-CA" sz="1600" dirty="0">
              <a:solidFill>
                <a:srgbClr val="000000"/>
              </a:solidFill>
            </a:endParaRPr>
          </a:p>
          <a:p>
            <a:pPr marL="0" indent="0" algn="l"/>
            <a:r>
              <a:rPr lang="en-CA" sz="1600" dirty="0">
                <a:solidFill>
                  <a:srgbClr val="000000"/>
                </a:solidFill>
              </a:rPr>
              <a:t>To satisfy the requirement of 100 subnets for the enterprise, 7 bits (i.e., 2</a:t>
            </a:r>
            <a:r>
              <a:rPr lang="en-CA" sz="1600" baseline="30000" dirty="0">
                <a:solidFill>
                  <a:srgbClr val="000000"/>
                </a:solidFill>
              </a:rPr>
              <a:t>7</a:t>
            </a:r>
            <a:r>
              <a:rPr lang="en-CA" sz="1600" dirty="0">
                <a:solidFill>
                  <a:srgbClr val="000000"/>
                </a:solidFill>
              </a:rPr>
              <a:t> = 128 subnets) would need to be borrowed (for a total of 128 subnets).</a:t>
            </a:r>
            <a:endParaRPr lang="en-US" sz="1600" dirty="0">
              <a:solidFill>
                <a:srgbClr val="000000"/>
              </a:solidFill>
            </a:endParaRPr>
          </a:p>
        </p:txBody>
      </p:sp>
      <p:pic>
        <p:nvPicPr>
          <p:cNvPr id="2" name="Picture 1">
            <a:extLst>
              <a:ext uri="{FF2B5EF4-FFF2-40B4-BE49-F238E27FC236}">
                <a16:creationId xmlns:a16="http://schemas.microsoft.com/office/drawing/2014/main" id="{7D912EB9-9234-4648-AF24-14759A57CE1E}"/>
              </a:ext>
            </a:extLst>
          </p:cNvPr>
          <p:cNvPicPr>
            <a:picLocks noChangeAspect="1"/>
          </p:cNvPicPr>
          <p:nvPr/>
        </p:nvPicPr>
        <p:blipFill>
          <a:blip r:embed="rId3"/>
          <a:stretch>
            <a:fillRect/>
          </a:stretch>
        </p:blipFill>
        <p:spPr>
          <a:xfrm>
            <a:off x="6102029" y="855419"/>
            <a:ext cx="2914800" cy="2806844"/>
          </a:xfrm>
          <a:prstGeom prst="rect">
            <a:avLst/>
          </a:prstGeom>
        </p:spPr>
      </p:pic>
      <p:sp>
        <p:nvSpPr>
          <p:cNvPr id="5" name="Obdĺžnik 4">
            <a:extLst>
              <a:ext uri="{FF2B5EF4-FFF2-40B4-BE49-F238E27FC236}">
                <a16:creationId xmlns:a16="http://schemas.microsoft.com/office/drawing/2014/main" id="{A7347CF4-BC65-4112-BB56-5A789849898F}"/>
              </a:ext>
            </a:extLst>
          </p:cNvPr>
          <p:cNvSpPr/>
          <p:nvPr/>
        </p:nvSpPr>
        <p:spPr>
          <a:xfrm>
            <a:off x="7657171" y="1144859"/>
            <a:ext cx="564995" cy="200721"/>
          </a:xfrm>
          <a:prstGeom prst="rect">
            <a:avLst/>
          </a:prstGeom>
          <a:noFill/>
          <a:ln>
            <a:solidFill>
              <a:schemeClr val="accent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k-SK" dirty="0"/>
          </a:p>
        </p:txBody>
      </p:sp>
      <p:sp>
        <p:nvSpPr>
          <p:cNvPr id="6" name="Obdĺžnik 5">
            <a:extLst>
              <a:ext uri="{FF2B5EF4-FFF2-40B4-BE49-F238E27FC236}">
                <a16:creationId xmlns:a16="http://schemas.microsoft.com/office/drawing/2014/main" id="{BF55BD04-796E-42E7-8EC2-CDAEFFBBA057}"/>
              </a:ext>
            </a:extLst>
          </p:cNvPr>
          <p:cNvSpPr/>
          <p:nvPr/>
        </p:nvSpPr>
        <p:spPr>
          <a:xfrm>
            <a:off x="6170341" y="2445834"/>
            <a:ext cx="605883" cy="125916"/>
          </a:xfrm>
          <a:prstGeom prst="rect">
            <a:avLst/>
          </a:prstGeom>
          <a:noFill/>
          <a:ln>
            <a:solidFill>
              <a:schemeClr val="accent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k-SK" dirty="0"/>
          </a:p>
        </p:txBody>
      </p:sp>
    </p:spTree>
    <p:extLst>
      <p:ext uri="{BB962C8B-B14F-4D97-AF65-F5344CB8AC3E}">
        <p14:creationId xmlns:p14="http://schemas.microsoft.com/office/powerpoint/2010/main" val="1177266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CA" sz="1600" dirty="0"/>
              <a:t>Subnet a Slash 16 and a Slash 8 Prefix</a:t>
            </a:r>
            <a:br>
              <a:rPr lang="en-US" dirty="0"/>
            </a:br>
            <a:r>
              <a:rPr lang="en-CA" sz="2400" dirty="0"/>
              <a:t>Create 1000 Subnets with a Slash 8 prefix</a:t>
            </a:r>
            <a:endParaRPr lang="en-US" sz="2400" dirty="0"/>
          </a:p>
        </p:txBody>
      </p:sp>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431971" y="855419"/>
            <a:ext cx="4863929" cy="3073946"/>
          </a:xfrm>
        </p:spPr>
        <p:txBody>
          <a:bodyPr/>
          <a:lstStyle/>
          <a:p>
            <a:pPr marL="0" indent="0" algn="l"/>
            <a:r>
              <a:rPr lang="en-CA" sz="1600" dirty="0">
                <a:solidFill>
                  <a:srgbClr val="000000"/>
                </a:solidFill>
              </a:rPr>
              <a:t>Consider a small ISP that requires 1000 subnets for its clients using network address 10.0.0.0/8 which means there are 8 bits in the network portion and 24 host bits available to borrow toward subnetting. </a:t>
            </a:r>
          </a:p>
          <a:p>
            <a:pPr marL="342900" indent="-342900" algn="l">
              <a:buFont typeface="Arial" panose="020B0604020202020204" pitchFamily="34" charset="0"/>
              <a:buChar char="•"/>
            </a:pPr>
            <a:r>
              <a:rPr lang="en-CA" sz="1400" dirty="0">
                <a:solidFill>
                  <a:srgbClr val="000000"/>
                </a:solidFill>
              </a:rPr>
              <a:t>The figure displays the number of subnets that can be created when borrowing bits from the second and third. </a:t>
            </a:r>
          </a:p>
          <a:p>
            <a:pPr marL="342900" indent="-342900" algn="l">
              <a:buFont typeface="Arial" panose="020B0604020202020204" pitchFamily="34" charset="0"/>
              <a:buChar char="•"/>
            </a:pPr>
            <a:r>
              <a:rPr lang="en-CA" sz="1400" dirty="0">
                <a:solidFill>
                  <a:srgbClr val="000000"/>
                </a:solidFill>
              </a:rPr>
              <a:t>Notice there are now up to 22 host bits that can be borrowed (i.e., last two bits cannot be borrowed).</a:t>
            </a:r>
          </a:p>
          <a:p>
            <a:pPr marL="342900" indent="-342900" algn="l">
              <a:buFont typeface="Arial" panose="020B0604020202020204" pitchFamily="34" charset="0"/>
              <a:buChar char="•"/>
            </a:pPr>
            <a:endParaRPr lang="en-CA" sz="1600" dirty="0">
              <a:solidFill>
                <a:srgbClr val="000000"/>
              </a:solidFill>
            </a:endParaRPr>
          </a:p>
          <a:p>
            <a:pPr marL="0" indent="0" algn="l"/>
            <a:r>
              <a:rPr lang="en-CA" sz="1600" dirty="0">
                <a:solidFill>
                  <a:srgbClr val="000000"/>
                </a:solidFill>
              </a:rPr>
              <a:t>To satisfy the requirement of 1000 subnets for the enterprise, 10 bits (i.e., 2</a:t>
            </a:r>
            <a:r>
              <a:rPr lang="en-CA" sz="1600" baseline="30000" dirty="0">
                <a:solidFill>
                  <a:srgbClr val="000000"/>
                </a:solidFill>
              </a:rPr>
              <a:t>10</a:t>
            </a:r>
            <a:r>
              <a:rPr lang="en-CA" sz="1600" dirty="0">
                <a:solidFill>
                  <a:srgbClr val="000000"/>
                </a:solidFill>
              </a:rPr>
              <a:t>=1024 subnets) would need to be borrowed (for a total of 128 subnets)</a:t>
            </a:r>
            <a:endParaRPr lang="en-US" sz="1600" dirty="0">
              <a:solidFill>
                <a:srgbClr val="000000"/>
              </a:solidFill>
            </a:endParaRPr>
          </a:p>
        </p:txBody>
      </p:sp>
      <p:pic>
        <p:nvPicPr>
          <p:cNvPr id="6" name="Picture 5">
            <a:extLst>
              <a:ext uri="{FF2B5EF4-FFF2-40B4-BE49-F238E27FC236}">
                <a16:creationId xmlns:a16="http://schemas.microsoft.com/office/drawing/2014/main" id="{750D50AE-022A-4CE2-A161-C94FE631C328}"/>
              </a:ext>
            </a:extLst>
          </p:cNvPr>
          <p:cNvPicPr>
            <a:picLocks noChangeAspect="1"/>
          </p:cNvPicPr>
          <p:nvPr/>
        </p:nvPicPr>
        <p:blipFill>
          <a:blip r:embed="rId3"/>
          <a:stretch>
            <a:fillRect/>
          </a:stretch>
        </p:blipFill>
        <p:spPr>
          <a:xfrm>
            <a:off x="5399726" y="826108"/>
            <a:ext cx="3648229" cy="2424738"/>
          </a:xfrm>
          <a:prstGeom prst="rect">
            <a:avLst/>
          </a:prstGeom>
        </p:spPr>
      </p:pic>
    </p:spTree>
    <p:extLst>
      <p:ext uri="{BB962C8B-B14F-4D97-AF65-F5344CB8AC3E}">
        <p14:creationId xmlns:p14="http://schemas.microsoft.com/office/powerpoint/2010/main" val="570862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88160"/>
            <a:ext cx="7848344" cy="929640"/>
          </a:xfrm>
        </p:spPr>
        <p:txBody>
          <a:bodyPr/>
          <a:lstStyle/>
          <a:p>
            <a:r>
              <a:rPr lang="en-US" dirty="0">
                <a:solidFill>
                  <a:schemeClr val="accent5">
                    <a:lumMod val="40000"/>
                    <a:lumOff val="60000"/>
                  </a:schemeClr>
                </a:solidFill>
              </a:rPr>
              <a:t>11.7 </a:t>
            </a:r>
            <a:r>
              <a:rPr lang="en-CA" dirty="0">
                <a:solidFill>
                  <a:schemeClr val="accent5">
                    <a:lumMod val="40000"/>
                    <a:lumOff val="60000"/>
                  </a:schemeClr>
                </a:solidFill>
              </a:rPr>
              <a:t>Subnet to Meet Requirements</a:t>
            </a:r>
            <a:endParaRPr lang="en-US" dirty="0">
              <a:solidFill>
                <a:schemeClr val="accent5">
                  <a:lumMod val="40000"/>
                  <a:lumOff val="60000"/>
                </a:schemeClr>
              </a:solidFill>
            </a:endParaRPr>
          </a:p>
        </p:txBody>
      </p:sp>
    </p:spTree>
    <p:custDataLst>
      <p:tags r:id="rId1"/>
    </p:custDataLst>
    <p:extLst>
      <p:ext uri="{BB962C8B-B14F-4D97-AF65-F5344CB8AC3E}">
        <p14:creationId xmlns:p14="http://schemas.microsoft.com/office/powerpoint/2010/main" val="1599129250"/>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IPv4 Address Structure</a:t>
            </a:r>
            <a:br>
              <a:rPr lang="en-US" dirty="0"/>
            </a:br>
            <a:r>
              <a:rPr lang="en-US" sz="2400" dirty="0"/>
              <a:t>The Subnet Mask</a:t>
            </a:r>
          </a:p>
        </p:txBody>
      </p:sp>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431971" y="855419"/>
            <a:ext cx="8280057" cy="731837"/>
          </a:xfrm>
        </p:spPr>
        <p:txBody>
          <a:bodyPr/>
          <a:lstStyle/>
          <a:p>
            <a:pPr marL="342900" indent="-342900" algn="l">
              <a:buFont typeface="Arial" panose="020B0604020202020204" pitchFamily="34" charset="0"/>
              <a:buChar char="•"/>
            </a:pPr>
            <a:r>
              <a:rPr lang="en-CA" sz="1600" dirty="0">
                <a:solidFill>
                  <a:srgbClr val="000000"/>
                </a:solidFill>
              </a:rPr>
              <a:t>An IPv4 address is a 32-bit hierarchical address that is made up of a network portion and a host portion. </a:t>
            </a:r>
          </a:p>
          <a:p>
            <a:pPr marL="342900" indent="-342900" algn="l">
              <a:buFont typeface="Arial" panose="020B0604020202020204" pitchFamily="34" charset="0"/>
              <a:buChar char="•"/>
            </a:pPr>
            <a:endParaRPr lang="en-CA" sz="1600" dirty="0">
              <a:solidFill>
                <a:srgbClr val="000000"/>
              </a:solidFill>
            </a:endParaRPr>
          </a:p>
          <a:p>
            <a:pPr marL="342900" indent="-342900" algn="l">
              <a:buFont typeface="Arial" panose="020B0604020202020204" pitchFamily="34" charset="0"/>
              <a:buChar char="•"/>
            </a:pPr>
            <a:endParaRPr lang="en-CA" sz="1600" dirty="0">
              <a:solidFill>
                <a:srgbClr val="000000"/>
              </a:solidFill>
            </a:endParaRPr>
          </a:p>
          <a:p>
            <a:pPr marL="342900" indent="-342900" algn="l">
              <a:buFont typeface="Arial" panose="020B0604020202020204" pitchFamily="34" charset="0"/>
              <a:buChar char="•"/>
            </a:pPr>
            <a:endParaRPr lang="en-CA" sz="1600" dirty="0">
              <a:solidFill>
                <a:srgbClr val="000000"/>
              </a:solidFill>
            </a:endParaRPr>
          </a:p>
          <a:p>
            <a:pPr marL="342900" indent="-342900" algn="l">
              <a:buFont typeface="Arial" panose="020B0604020202020204" pitchFamily="34" charset="0"/>
              <a:buChar char="•"/>
            </a:pPr>
            <a:endParaRPr lang="en-CA" sz="1600" dirty="0">
              <a:solidFill>
                <a:srgbClr val="000000"/>
              </a:solidFill>
            </a:endParaRPr>
          </a:p>
        </p:txBody>
      </p:sp>
      <p:sp>
        <p:nvSpPr>
          <p:cNvPr id="5" name="Content Placeholder 3">
            <a:extLst>
              <a:ext uri="{FF2B5EF4-FFF2-40B4-BE49-F238E27FC236}">
                <a16:creationId xmlns:a16="http://schemas.microsoft.com/office/drawing/2014/main" id="{F127D040-EF9A-41B6-A2B0-0C5D87D85AC1}"/>
              </a:ext>
            </a:extLst>
          </p:cNvPr>
          <p:cNvSpPr txBox="1">
            <a:spLocks/>
          </p:cNvSpPr>
          <p:nvPr/>
        </p:nvSpPr>
        <p:spPr>
          <a:xfrm>
            <a:off x="431971" y="1490747"/>
            <a:ext cx="3031991" cy="2850794"/>
          </a:xfrm>
          <a:prstGeom prst="rect">
            <a:avLst/>
          </a:prstGeom>
        </p:spPr>
        <p:txBody>
          <a:bodyPr lIns="91420" tIns="45710" rIns="91420" bIns="45710">
            <a:noAutofit/>
          </a:bodyPr>
          <a:lstStyle>
            <a:lvl1pPr marL="285690" marR="0" indent="-285690" algn="ctr" defTabSz="457105" rtl="0" eaLnBrk="1" fontAlgn="auto" latinLnBrk="0" hangingPunct="1">
              <a:lnSpc>
                <a:spcPct val="100000"/>
              </a:lnSpc>
              <a:spcBef>
                <a:spcPct val="20000"/>
              </a:spcBef>
              <a:spcAft>
                <a:spcPts val="0"/>
              </a:spcAft>
              <a:buClrTx/>
              <a:buSzTx/>
              <a:buFont typeface="Arial"/>
              <a:buNone/>
              <a:tabLst/>
              <a:defRPr lang="en-US" sz="2000" b="0" i="0" kern="1200" baseline="0">
                <a:solidFill>
                  <a:schemeClr val="bg1"/>
                </a:solidFill>
                <a:latin typeface="+mn-lt"/>
                <a:ea typeface="ＭＳ Ｐゴシック" charset="0"/>
                <a:cs typeface="CiscoSans ExtraLight"/>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342900" indent="-342900" algn="l">
              <a:buFont typeface="Arial" panose="020B0604020202020204" pitchFamily="34" charset="0"/>
              <a:buChar char="•"/>
            </a:pPr>
            <a:r>
              <a:rPr lang="en-CA" sz="1600" dirty="0">
                <a:solidFill>
                  <a:srgbClr val="000000"/>
                </a:solidFill>
              </a:rPr>
              <a:t>To identify the network and host portions of an IPv4 address, the subnet mask is compared to the IPv4 address bit for bit, from left to right.</a:t>
            </a:r>
            <a:endParaRPr lang="sk-SK" sz="1600" dirty="0">
              <a:solidFill>
                <a:srgbClr val="000000"/>
              </a:solidFill>
            </a:endParaRPr>
          </a:p>
          <a:p>
            <a:pPr marL="342900" indent="-342900" algn="l">
              <a:buFont typeface="Arial" panose="020B0604020202020204" pitchFamily="34" charset="0"/>
              <a:buChar char="•"/>
            </a:pPr>
            <a:r>
              <a:rPr lang="en-CA" sz="1600" dirty="0">
                <a:solidFill>
                  <a:srgbClr val="000000"/>
                </a:solidFill>
              </a:rPr>
              <a:t>The actual process used to identify the network and host portions is called </a:t>
            </a:r>
            <a:r>
              <a:rPr lang="en-CA" sz="1600" b="1" dirty="0">
                <a:solidFill>
                  <a:srgbClr val="000000"/>
                </a:solidFill>
              </a:rPr>
              <a:t>AND</a:t>
            </a:r>
            <a:r>
              <a:rPr lang="en-CA" sz="1600" dirty="0">
                <a:solidFill>
                  <a:srgbClr val="000000"/>
                </a:solidFill>
              </a:rPr>
              <a:t>ing.</a:t>
            </a:r>
          </a:p>
          <a:p>
            <a:pPr marL="342900" indent="-342900" algn="l">
              <a:buFont typeface="Arial" panose="020B0604020202020204" pitchFamily="34" charset="0"/>
              <a:buChar char="•"/>
            </a:pPr>
            <a:endParaRPr lang="en-CA" sz="1600" dirty="0">
              <a:solidFill>
                <a:srgbClr val="000000"/>
              </a:solidFill>
            </a:endParaRPr>
          </a:p>
        </p:txBody>
      </p:sp>
      <p:pic>
        <p:nvPicPr>
          <p:cNvPr id="2" name="Picture 1">
            <a:extLst>
              <a:ext uri="{FF2B5EF4-FFF2-40B4-BE49-F238E27FC236}">
                <a16:creationId xmlns:a16="http://schemas.microsoft.com/office/drawing/2014/main" id="{82DA54EB-7DE0-40F0-802E-91DE00F2C9A7}"/>
              </a:ext>
            </a:extLst>
          </p:cNvPr>
          <p:cNvPicPr>
            <a:picLocks noChangeAspect="1"/>
          </p:cNvPicPr>
          <p:nvPr/>
        </p:nvPicPr>
        <p:blipFill>
          <a:blip r:embed="rId3"/>
          <a:stretch>
            <a:fillRect/>
          </a:stretch>
        </p:blipFill>
        <p:spPr>
          <a:xfrm>
            <a:off x="3874858" y="1710838"/>
            <a:ext cx="4470630" cy="2159111"/>
          </a:xfrm>
          <a:prstGeom prst="rect">
            <a:avLst/>
          </a:prstGeom>
          <a:ln>
            <a:solidFill>
              <a:srgbClr val="0070C0"/>
            </a:solidFill>
          </a:ln>
        </p:spPr>
      </p:pic>
    </p:spTree>
    <p:extLst>
      <p:ext uri="{BB962C8B-B14F-4D97-AF65-F5344CB8AC3E}">
        <p14:creationId xmlns:p14="http://schemas.microsoft.com/office/powerpoint/2010/main" val="32578506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CA" sz="1600" dirty="0"/>
              <a:t>Subnet to Meet Requirements</a:t>
            </a:r>
            <a:br>
              <a:rPr lang="en-US" dirty="0"/>
            </a:br>
            <a:r>
              <a:rPr lang="en-CA" sz="2400" dirty="0"/>
              <a:t>Subnet Private versus Public IPv4 Address Space</a:t>
            </a:r>
            <a:endParaRPr lang="en-US" sz="2400" dirty="0"/>
          </a:p>
        </p:txBody>
      </p:sp>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431971" y="855419"/>
            <a:ext cx="4985849" cy="3073946"/>
          </a:xfrm>
        </p:spPr>
        <p:txBody>
          <a:bodyPr/>
          <a:lstStyle/>
          <a:p>
            <a:pPr marL="0" indent="0" algn="l"/>
            <a:r>
              <a:rPr lang="en-CA" sz="1600" dirty="0">
                <a:solidFill>
                  <a:srgbClr val="000000"/>
                </a:solidFill>
              </a:rPr>
              <a:t>Enterprise networks will have an:</a:t>
            </a:r>
          </a:p>
          <a:p>
            <a:pPr marL="342900" indent="-342900" algn="l">
              <a:buFont typeface="Arial" panose="020B0604020202020204" pitchFamily="34" charset="0"/>
              <a:buChar char="•"/>
            </a:pPr>
            <a:r>
              <a:rPr lang="en-CA" sz="1600" dirty="0">
                <a:solidFill>
                  <a:srgbClr val="000000"/>
                </a:solidFill>
              </a:rPr>
              <a:t>Intranet - A company’s internal network typically using private IPv4 addresses.</a:t>
            </a:r>
          </a:p>
          <a:p>
            <a:pPr marL="342900" indent="-342900" algn="l">
              <a:buFont typeface="Arial" panose="020B0604020202020204" pitchFamily="34" charset="0"/>
              <a:buChar char="•"/>
            </a:pPr>
            <a:r>
              <a:rPr lang="en-CA" sz="1600" dirty="0">
                <a:solidFill>
                  <a:srgbClr val="000000"/>
                </a:solidFill>
              </a:rPr>
              <a:t>DMZ – A companies internet facing servers. Devices in the DMZ use public IPv4 addresses.</a:t>
            </a:r>
          </a:p>
          <a:p>
            <a:pPr marL="342900" indent="-342900" algn="l">
              <a:buFont typeface="Arial" panose="020B0604020202020204" pitchFamily="34" charset="0"/>
              <a:buChar char="•"/>
            </a:pPr>
            <a:endParaRPr lang="en-CA" sz="1600" dirty="0">
              <a:solidFill>
                <a:srgbClr val="000000"/>
              </a:solidFill>
            </a:endParaRPr>
          </a:p>
          <a:p>
            <a:pPr marL="342900" indent="-342900" algn="l">
              <a:buFont typeface="Arial" panose="020B0604020202020204" pitchFamily="34" charset="0"/>
              <a:buChar char="•"/>
            </a:pPr>
            <a:r>
              <a:rPr lang="en-CA" sz="1600" dirty="0">
                <a:solidFill>
                  <a:srgbClr val="000000"/>
                </a:solidFill>
              </a:rPr>
              <a:t>A company could use the 10.0.0.0/8 and subnet on the /16 or /24 network boundary. </a:t>
            </a:r>
          </a:p>
          <a:p>
            <a:pPr marL="342900" indent="-342900" algn="l">
              <a:buFont typeface="Arial" panose="020B0604020202020204" pitchFamily="34" charset="0"/>
              <a:buChar char="•"/>
            </a:pPr>
            <a:endParaRPr lang="en-CA" sz="1600" dirty="0">
              <a:solidFill>
                <a:srgbClr val="000000"/>
              </a:solidFill>
            </a:endParaRPr>
          </a:p>
          <a:p>
            <a:pPr marL="342900" indent="-342900" algn="l">
              <a:buFont typeface="Arial" panose="020B0604020202020204" pitchFamily="34" charset="0"/>
              <a:buChar char="•"/>
            </a:pPr>
            <a:r>
              <a:rPr lang="en-CA" sz="1600" dirty="0">
                <a:solidFill>
                  <a:srgbClr val="000000"/>
                </a:solidFill>
              </a:rPr>
              <a:t>The DMZ devices would have to be configured with public IP addresses.</a:t>
            </a:r>
            <a:endParaRPr lang="en-US" sz="1600" dirty="0">
              <a:solidFill>
                <a:srgbClr val="000000"/>
              </a:solidFill>
            </a:endParaRPr>
          </a:p>
        </p:txBody>
      </p:sp>
      <p:pic>
        <p:nvPicPr>
          <p:cNvPr id="2" name="Picture 1">
            <a:extLst>
              <a:ext uri="{FF2B5EF4-FFF2-40B4-BE49-F238E27FC236}">
                <a16:creationId xmlns:a16="http://schemas.microsoft.com/office/drawing/2014/main" id="{32D669F9-6546-4D50-B5D4-ED794ADFFF31}"/>
              </a:ext>
            </a:extLst>
          </p:cNvPr>
          <p:cNvPicPr>
            <a:picLocks noChangeAspect="1"/>
          </p:cNvPicPr>
          <p:nvPr/>
        </p:nvPicPr>
        <p:blipFill>
          <a:blip r:embed="rId3"/>
          <a:stretch>
            <a:fillRect/>
          </a:stretch>
        </p:blipFill>
        <p:spPr>
          <a:xfrm>
            <a:off x="5374134" y="1118336"/>
            <a:ext cx="3581835" cy="2392363"/>
          </a:xfrm>
          <a:prstGeom prst="rect">
            <a:avLst/>
          </a:prstGeom>
        </p:spPr>
      </p:pic>
    </p:spTree>
    <p:extLst>
      <p:ext uri="{BB962C8B-B14F-4D97-AF65-F5344CB8AC3E}">
        <p14:creationId xmlns:p14="http://schemas.microsoft.com/office/powerpoint/2010/main" val="18044872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CA" sz="1600" dirty="0"/>
              <a:t>Subnet to Meet Requirements</a:t>
            </a:r>
            <a:br>
              <a:rPr lang="en-US" dirty="0"/>
            </a:br>
            <a:r>
              <a:rPr lang="en-CA" sz="2000" dirty="0"/>
              <a:t>Minimize Unused Host IPv4 Addresses and Maximize Subnets</a:t>
            </a:r>
            <a:endParaRPr lang="en-US" sz="2400" dirty="0"/>
          </a:p>
        </p:txBody>
      </p:sp>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431971" y="855419"/>
            <a:ext cx="8280057" cy="973381"/>
          </a:xfrm>
        </p:spPr>
        <p:txBody>
          <a:bodyPr/>
          <a:lstStyle/>
          <a:p>
            <a:pPr marL="0" indent="0" algn="l"/>
            <a:r>
              <a:rPr lang="en-CA" sz="1600" dirty="0">
                <a:solidFill>
                  <a:srgbClr val="000000"/>
                </a:solidFill>
              </a:rPr>
              <a:t>There are two considerations when planning subnets: </a:t>
            </a:r>
          </a:p>
          <a:p>
            <a:pPr marL="342900" indent="-342900" algn="l">
              <a:buFont typeface="Arial" panose="020B0604020202020204" pitchFamily="34" charset="0"/>
              <a:buChar char="•"/>
            </a:pPr>
            <a:r>
              <a:rPr lang="en-CA" sz="1600" dirty="0">
                <a:solidFill>
                  <a:srgbClr val="000000"/>
                </a:solidFill>
              </a:rPr>
              <a:t>The number of host addresses required for each network </a:t>
            </a:r>
          </a:p>
          <a:p>
            <a:pPr marL="342900" indent="-342900" algn="l">
              <a:buFont typeface="Arial" panose="020B0604020202020204" pitchFamily="34" charset="0"/>
              <a:buChar char="•"/>
            </a:pPr>
            <a:r>
              <a:rPr lang="en-CA" sz="1600" dirty="0">
                <a:solidFill>
                  <a:srgbClr val="000000"/>
                </a:solidFill>
              </a:rPr>
              <a:t>The number of individual subnets needed</a:t>
            </a:r>
            <a:endParaRPr lang="en-US" sz="1600" dirty="0">
              <a:solidFill>
                <a:srgbClr val="000000"/>
              </a:solidFill>
            </a:endParaRPr>
          </a:p>
          <a:p>
            <a:pPr marL="342900" indent="-342900" algn="l">
              <a:buFont typeface="Arial" panose="020B0604020202020204" pitchFamily="34" charset="0"/>
              <a:buChar char="•"/>
            </a:pPr>
            <a:endParaRPr lang="en-US" sz="1600" dirty="0">
              <a:solidFill>
                <a:srgbClr val="000000"/>
              </a:solidFill>
            </a:endParaRPr>
          </a:p>
        </p:txBody>
      </p:sp>
      <p:graphicFrame>
        <p:nvGraphicFramePr>
          <p:cNvPr id="6" name="Table 5">
            <a:extLst>
              <a:ext uri="{FF2B5EF4-FFF2-40B4-BE49-F238E27FC236}">
                <a16:creationId xmlns:a16="http://schemas.microsoft.com/office/drawing/2014/main" id="{2FCC84FF-7C82-4B7C-A9C2-37AE1AC6A2DC}"/>
              </a:ext>
            </a:extLst>
          </p:cNvPr>
          <p:cNvGraphicFramePr>
            <a:graphicFrameLocks noGrp="1"/>
          </p:cNvGraphicFramePr>
          <p:nvPr>
            <p:extLst>
              <p:ext uri="{D42A27DB-BD31-4B8C-83A1-F6EECF244321}">
                <p14:modId xmlns:p14="http://schemas.microsoft.com/office/powerpoint/2010/main" val="3854510119"/>
              </p:ext>
            </p:extLst>
          </p:nvPr>
        </p:nvGraphicFramePr>
        <p:xfrm>
          <a:off x="1207769" y="1944355"/>
          <a:ext cx="6728460" cy="2595880"/>
        </p:xfrm>
        <a:graphic>
          <a:graphicData uri="http://schemas.openxmlformats.org/drawingml/2006/table">
            <a:tbl>
              <a:tblPr firstRow="1" bandRow="1">
                <a:tableStyleId>{5C22544A-7EE6-4342-B048-85BDC9FD1C3A}</a:tableStyleId>
              </a:tblPr>
              <a:tblGrid>
                <a:gridCol w="960120">
                  <a:extLst>
                    <a:ext uri="{9D8B030D-6E8A-4147-A177-3AD203B41FA5}">
                      <a16:colId xmlns:a16="http://schemas.microsoft.com/office/drawing/2014/main" val="3173678455"/>
                    </a:ext>
                  </a:extLst>
                </a:gridCol>
                <a:gridCol w="1203960">
                  <a:extLst>
                    <a:ext uri="{9D8B030D-6E8A-4147-A177-3AD203B41FA5}">
                      <a16:colId xmlns:a16="http://schemas.microsoft.com/office/drawing/2014/main" val="1538934761"/>
                    </a:ext>
                  </a:extLst>
                </a:gridCol>
                <a:gridCol w="3092530">
                  <a:extLst>
                    <a:ext uri="{9D8B030D-6E8A-4147-A177-3AD203B41FA5}">
                      <a16:colId xmlns:a16="http://schemas.microsoft.com/office/drawing/2014/main" val="1045760004"/>
                    </a:ext>
                  </a:extLst>
                </a:gridCol>
                <a:gridCol w="747950">
                  <a:extLst>
                    <a:ext uri="{9D8B030D-6E8A-4147-A177-3AD203B41FA5}">
                      <a16:colId xmlns:a16="http://schemas.microsoft.com/office/drawing/2014/main" val="2485496051"/>
                    </a:ext>
                  </a:extLst>
                </a:gridCol>
                <a:gridCol w="723900">
                  <a:extLst>
                    <a:ext uri="{9D8B030D-6E8A-4147-A177-3AD203B41FA5}">
                      <a16:colId xmlns:a16="http://schemas.microsoft.com/office/drawing/2014/main" val="660007875"/>
                    </a:ext>
                  </a:extLst>
                </a:gridCol>
              </a:tblGrid>
              <a:tr h="370840">
                <a:tc>
                  <a:txBody>
                    <a:bodyPr/>
                    <a:lstStyle/>
                    <a:p>
                      <a:pPr algn="l" fontAlgn="ctr"/>
                      <a:r>
                        <a:rPr lang="en-CA" sz="1000" b="1" dirty="0">
                          <a:effectLst/>
                        </a:rPr>
                        <a:t>Prefix Length</a:t>
                      </a:r>
                      <a:endParaRPr lang="en-CA" sz="1000" dirty="0">
                        <a:effectLst/>
                      </a:endParaRPr>
                    </a:p>
                  </a:txBody>
                  <a:tcPr marL="31750" marR="31750" marT="31750" marB="31750" anchor="ctr"/>
                </a:tc>
                <a:tc>
                  <a:txBody>
                    <a:bodyPr/>
                    <a:lstStyle/>
                    <a:p>
                      <a:pPr algn="l" fontAlgn="ctr"/>
                      <a:r>
                        <a:rPr lang="en-CA" sz="1000" b="1" dirty="0">
                          <a:effectLst/>
                        </a:rPr>
                        <a:t>Subnet Mask</a:t>
                      </a:r>
                      <a:endParaRPr lang="en-CA" sz="1000" dirty="0">
                        <a:effectLst/>
                      </a:endParaRPr>
                    </a:p>
                  </a:txBody>
                  <a:tcPr marL="31750" marR="31750" marT="31750" marB="31750" anchor="ctr"/>
                </a:tc>
                <a:tc>
                  <a:txBody>
                    <a:bodyPr/>
                    <a:lstStyle/>
                    <a:p>
                      <a:pPr algn="l" fontAlgn="ctr"/>
                      <a:r>
                        <a:rPr lang="en-CA" sz="1000" b="1" dirty="0">
                          <a:effectLst/>
                        </a:rPr>
                        <a:t>Subnet Mask in Binary</a:t>
                      </a:r>
                      <a:br>
                        <a:rPr lang="en-CA" sz="1000" b="1" dirty="0">
                          <a:effectLst/>
                        </a:rPr>
                      </a:br>
                      <a:r>
                        <a:rPr lang="en-CA" sz="1000" b="1" dirty="0">
                          <a:effectLst/>
                        </a:rPr>
                        <a:t>(n = network, h = host)</a:t>
                      </a:r>
                      <a:endParaRPr lang="en-CA" sz="1000" dirty="0">
                        <a:effectLst/>
                      </a:endParaRPr>
                    </a:p>
                  </a:txBody>
                  <a:tcPr marL="31750" marR="31750" marT="31750" marB="31750" anchor="ctr"/>
                </a:tc>
                <a:tc>
                  <a:txBody>
                    <a:bodyPr/>
                    <a:lstStyle/>
                    <a:p>
                      <a:pPr algn="l" fontAlgn="ctr"/>
                      <a:r>
                        <a:rPr lang="en-CA" sz="1000" b="1" dirty="0">
                          <a:effectLst/>
                        </a:rPr>
                        <a:t># of subnets</a:t>
                      </a:r>
                      <a:endParaRPr lang="en-CA" sz="1000" dirty="0">
                        <a:effectLst/>
                      </a:endParaRPr>
                    </a:p>
                  </a:txBody>
                  <a:tcPr marL="31750" marR="31750" marT="31750" marB="31750" anchor="ctr"/>
                </a:tc>
                <a:tc>
                  <a:txBody>
                    <a:bodyPr/>
                    <a:lstStyle/>
                    <a:p>
                      <a:pPr algn="l" fontAlgn="ctr"/>
                      <a:r>
                        <a:rPr lang="en-CA" sz="1000" b="1" dirty="0">
                          <a:effectLst/>
                        </a:rPr>
                        <a:t># of hosts</a:t>
                      </a:r>
                      <a:endParaRPr lang="en-CA" sz="1000" dirty="0">
                        <a:effectLst/>
                      </a:endParaRPr>
                    </a:p>
                  </a:txBody>
                  <a:tcPr marL="31750" marR="31750" marT="31750" marB="31750" anchor="ctr"/>
                </a:tc>
                <a:extLst>
                  <a:ext uri="{0D108BD9-81ED-4DB2-BD59-A6C34878D82A}">
                    <a16:rowId xmlns:a16="http://schemas.microsoft.com/office/drawing/2014/main" val="2275849055"/>
                  </a:ext>
                </a:extLst>
              </a:tr>
              <a:tr h="370840">
                <a:tc>
                  <a:txBody>
                    <a:bodyPr/>
                    <a:lstStyle/>
                    <a:p>
                      <a:pPr fontAlgn="ctr"/>
                      <a:r>
                        <a:rPr lang="en-CA" sz="1000" b="0" dirty="0">
                          <a:effectLst/>
                        </a:rPr>
                        <a:t>/25</a:t>
                      </a:r>
                    </a:p>
                  </a:txBody>
                  <a:tcPr marL="31750" marR="31750" marT="31750" marB="31750" anchor="ctr"/>
                </a:tc>
                <a:tc>
                  <a:txBody>
                    <a:bodyPr/>
                    <a:lstStyle/>
                    <a:p>
                      <a:pPr fontAlgn="ctr"/>
                      <a:r>
                        <a:rPr lang="en-CA" sz="1000" b="0" dirty="0">
                          <a:effectLst/>
                        </a:rPr>
                        <a:t>255.255.255.128</a:t>
                      </a:r>
                    </a:p>
                  </a:txBody>
                  <a:tcPr marL="31750" marR="31750" marT="31750" marB="31750" anchor="ctr"/>
                </a:tc>
                <a:tc>
                  <a:txBody>
                    <a:bodyPr/>
                    <a:lstStyle/>
                    <a:p>
                      <a:pPr rtl="0" fontAlgn="ctr"/>
                      <a:r>
                        <a:rPr lang="en-CA" sz="1000" b="0" dirty="0">
                          <a:effectLst/>
                          <a:latin typeface="Courier New" panose="02070309020205020404" pitchFamily="49" charset="0"/>
                          <a:cs typeface="Courier New" panose="02070309020205020404" pitchFamily="49" charset="0"/>
                        </a:rPr>
                        <a:t>nnnnnnnn.nnnnnnnn.nnnnnnnn.</a:t>
                      </a:r>
                      <a:r>
                        <a:rPr lang="en-CA" sz="1000" b="1" dirty="0">
                          <a:effectLst/>
                          <a:latin typeface="Courier New" panose="02070309020205020404" pitchFamily="49" charset="0"/>
                          <a:cs typeface="Courier New" panose="02070309020205020404" pitchFamily="49" charset="0"/>
                        </a:rPr>
                        <a:t>n</a:t>
                      </a:r>
                      <a:r>
                        <a:rPr lang="en-CA" sz="1000" b="0" dirty="0">
                          <a:effectLst/>
                          <a:latin typeface="Courier New" panose="02070309020205020404" pitchFamily="49" charset="0"/>
                          <a:cs typeface="Courier New" panose="02070309020205020404" pitchFamily="49" charset="0"/>
                        </a:rPr>
                        <a:t>hhhhhhh</a:t>
                      </a:r>
                      <a:br>
                        <a:rPr lang="en-CA" sz="1000" b="0" dirty="0">
                          <a:effectLst/>
                          <a:latin typeface="Courier New" panose="02070309020205020404" pitchFamily="49" charset="0"/>
                          <a:cs typeface="Courier New" panose="02070309020205020404" pitchFamily="49" charset="0"/>
                        </a:rPr>
                      </a:br>
                      <a:r>
                        <a:rPr lang="en-CA" sz="1000" b="0" dirty="0">
                          <a:effectLst/>
                          <a:latin typeface="Courier New" panose="02070309020205020404" pitchFamily="49" charset="0"/>
                          <a:cs typeface="Courier New" panose="02070309020205020404" pitchFamily="49" charset="0"/>
                        </a:rPr>
                        <a:t>11111111.11111111.11111111.</a:t>
                      </a:r>
                      <a:r>
                        <a:rPr lang="en-CA" sz="1000" b="1" dirty="0">
                          <a:effectLst/>
                          <a:latin typeface="Courier New" panose="02070309020205020404" pitchFamily="49" charset="0"/>
                          <a:cs typeface="Courier New" panose="02070309020205020404" pitchFamily="49" charset="0"/>
                        </a:rPr>
                        <a:t>1</a:t>
                      </a:r>
                      <a:r>
                        <a:rPr lang="en-CA" sz="1000" b="0" dirty="0">
                          <a:effectLst/>
                          <a:latin typeface="Courier New" panose="02070309020205020404" pitchFamily="49" charset="0"/>
                          <a:cs typeface="Courier New" panose="02070309020205020404" pitchFamily="49" charset="0"/>
                        </a:rPr>
                        <a:t>0000000</a:t>
                      </a:r>
                    </a:p>
                  </a:txBody>
                  <a:tcPr marL="31750" marR="31750" marT="31750" marB="31750" anchor="ctr"/>
                </a:tc>
                <a:tc>
                  <a:txBody>
                    <a:bodyPr/>
                    <a:lstStyle/>
                    <a:p>
                      <a:pPr fontAlgn="ctr"/>
                      <a:r>
                        <a:rPr lang="en-CA" sz="1000" b="1" dirty="0">
                          <a:effectLst/>
                        </a:rPr>
                        <a:t>2</a:t>
                      </a:r>
                      <a:endParaRPr lang="en-CA" sz="1000" b="0" dirty="0">
                        <a:effectLst/>
                      </a:endParaRPr>
                    </a:p>
                  </a:txBody>
                  <a:tcPr marL="31750" marR="31750" marT="31750" marB="31750" anchor="ctr"/>
                </a:tc>
                <a:tc>
                  <a:txBody>
                    <a:bodyPr/>
                    <a:lstStyle/>
                    <a:p>
                      <a:pPr fontAlgn="ctr"/>
                      <a:r>
                        <a:rPr lang="en-CA" sz="1000" b="0" dirty="0">
                          <a:effectLst/>
                        </a:rPr>
                        <a:t>126</a:t>
                      </a:r>
                    </a:p>
                  </a:txBody>
                  <a:tcPr marL="31750" marR="31750" marT="31750" marB="31750" anchor="ctr"/>
                </a:tc>
                <a:extLst>
                  <a:ext uri="{0D108BD9-81ED-4DB2-BD59-A6C34878D82A}">
                    <a16:rowId xmlns:a16="http://schemas.microsoft.com/office/drawing/2014/main" val="1601271128"/>
                  </a:ext>
                </a:extLst>
              </a:tr>
              <a:tr h="370840">
                <a:tc>
                  <a:txBody>
                    <a:bodyPr/>
                    <a:lstStyle/>
                    <a:p>
                      <a:pPr fontAlgn="ctr"/>
                      <a:r>
                        <a:rPr lang="en-CA" sz="1000" b="0" dirty="0">
                          <a:effectLst/>
                        </a:rPr>
                        <a:t>/26</a:t>
                      </a:r>
                    </a:p>
                  </a:txBody>
                  <a:tcPr marL="31750" marR="31750" marT="31750" marB="31750" anchor="ctr"/>
                </a:tc>
                <a:tc>
                  <a:txBody>
                    <a:bodyPr/>
                    <a:lstStyle/>
                    <a:p>
                      <a:pPr fontAlgn="ctr"/>
                      <a:r>
                        <a:rPr lang="en-CA" sz="1000" b="0" dirty="0">
                          <a:effectLst/>
                        </a:rPr>
                        <a:t>255.255.255.192</a:t>
                      </a:r>
                    </a:p>
                  </a:txBody>
                  <a:tcPr marL="31750" marR="31750" marT="31750" marB="31750" anchor="ctr"/>
                </a:tc>
                <a:tc>
                  <a:txBody>
                    <a:bodyPr/>
                    <a:lstStyle/>
                    <a:p>
                      <a:pPr rtl="0" fontAlgn="ctr"/>
                      <a:r>
                        <a:rPr lang="en-CA" sz="1000" b="0" dirty="0">
                          <a:effectLst/>
                          <a:latin typeface="Courier New" panose="02070309020205020404" pitchFamily="49" charset="0"/>
                          <a:cs typeface="Courier New" panose="02070309020205020404" pitchFamily="49" charset="0"/>
                        </a:rPr>
                        <a:t>nnnnnnnn.nnnnnnnn.nnnnnnnn.</a:t>
                      </a:r>
                      <a:r>
                        <a:rPr lang="en-CA" sz="1000" b="1" dirty="0">
                          <a:effectLst/>
                          <a:latin typeface="Courier New" panose="02070309020205020404" pitchFamily="49" charset="0"/>
                          <a:cs typeface="Courier New" panose="02070309020205020404" pitchFamily="49" charset="0"/>
                        </a:rPr>
                        <a:t>nn</a:t>
                      </a:r>
                      <a:r>
                        <a:rPr lang="en-CA" sz="1000" b="0" dirty="0">
                          <a:effectLst/>
                          <a:latin typeface="Courier New" panose="02070309020205020404" pitchFamily="49" charset="0"/>
                          <a:cs typeface="Courier New" panose="02070309020205020404" pitchFamily="49" charset="0"/>
                        </a:rPr>
                        <a:t>hhhhhh</a:t>
                      </a:r>
                      <a:br>
                        <a:rPr lang="en-CA" sz="1000" b="0" dirty="0">
                          <a:effectLst/>
                          <a:latin typeface="Courier New" panose="02070309020205020404" pitchFamily="49" charset="0"/>
                          <a:cs typeface="Courier New" panose="02070309020205020404" pitchFamily="49" charset="0"/>
                        </a:rPr>
                      </a:br>
                      <a:r>
                        <a:rPr lang="en-CA" sz="1000" b="0" dirty="0">
                          <a:effectLst/>
                          <a:latin typeface="Courier New" panose="02070309020205020404" pitchFamily="49" charset="0"/>
                          <a:cs typeface="Courier New" panose="02070309020205020404" pitchFamily="49" charset="0"/>
                        </a:rPr>
                        <a:t>11111111.11111111.11111111.</a:t>
                      </a:r>
                      <a:r>
                        <a:rPr lang="en-CA" sz="1000" b="1" dirty="0">
                          <a:effectLst/>
                          <a:latin typeface="Courier New" panose="02070309020205020404" pitchFamily="49" charset="0"/>
                          <a:cs typeface="Courier New" panose="02070309020205020404" pitchFamily="49" charset="0"/>
                        </a:rPr>
                        <a:t>11</a:t>
                      </a:r>
                      <a:r>
                        <a:rPr lang="en-CA" sz="1000" b="0" dirty="0">
                          <a:effectLst/>
                          <a:latin typeface="Courier New" panose="02070309020205020404" pitchFamily="49" charset="0"/>
                          <a:cs typeface="Courier New" panose="02070309020205020404" pitchFamily="49" charset="0"/>
                        </a:rPr>
                        <a:t>000000</a:t>
                      </a:r>
                    </a:p>
                  </a:txBody>
                  <a:tcPr marL="31750" marR="31750" marT="31750" marB="31750" anchor="ctr"/>
                </a:tc>
                <a:tc>
                  <a:txBody>
                    <a:bodyPr/>
                    <a:lstStyle/>
                    <a:p>
                      <a:pPr fontAlgn="ctr"/>
                      <a:r>
                        <a:rPr lang="en-CA" sz="1000" b="1" dirty="0">
                          <a:effectLst/>
                        </a:rPr>
                        <a:t>4</a:t>
                      </a:r>
                      <a:endParaRPr lang="en-CA" sz="1000" b="0" dirty="0">
                        <a:effectLst/>
                      </a:endParaRPr>
                    </a:p>
                  </a:txBody>
                  <a:tcPr marL="31750" marR="31750" marT="31750" marB="31750" anchor="ctr"/>
                </a:tc>
                <a:tc>
                  <a:txBody>
                    <a:bodyPr/>
                    <a:lstStyle/>
                    <a:p>
                      <a:pPr fontAlgn="ctr"/>
                      <a:r>
                        <a:rPr lang="en-CA" sz="1000" b="0" dirty="0">
                          <a:effectLst/>
                        </a:rPr>
                        <a:t>62</a:t>
                      </a:r>
                    </a:p>
                  </a:txBody>
                  <a:tcPr marL="31750" marR="31750" marT="31750" marB="31750" anchor="ctr"/>
                </a:tc>
                <a:extLst>
                  <a:ext uri="{0D108BD9-81ED-4DB2-BD59-A6C34878D82A}">
                    <a16:rowId xmlns:a16="http://schemas.microsoft.com/office/drawing/2014/main" val="1999121572"/>
                  </a:ext>
                </a:extLst>
              </a:tr>
              <a:tr h="370840">
                <a:tc>
                  <a:txBody>
                    <a:bodyPr/>
                    <a:lstStyle/>
                    <a:p>
                      <a:pPr fontAlgn="ctr"/>
                      <a:r>
                        <a:rPr lang="en-CA" sz="1000" b="0" dirty="0">
                          <a:effectLst/>
                        </a:rPr>
                        <a:t>/27</a:t>
                      </a:r>
                    </a:p>
                  </a:txBody>
                  <a:tcPr marL="31750" marR="31750" marT="31750" marB="31750" anchor="ctr"/>
                </a:tc>
                <a:tc>
                  <a:txBody>
                    <a:bodyPr/>
                    <a:lstStyle/>
                    <a:p>
                      <a:pPr fontAlgn="ctr"/>
                      <a:r>
                        <a:rPr lang="en-CA" sz="1000" b="0" dirty="0">
                          <a:effectLst/>
                        </a:rPr>
                        <a:t>255.255.255.224</a:t>
                      </a:r>
                    </a:p>
                  </a:txBody>
                  <a:tcPr marL="31750" marR="31750" marT="31750" marB="31750" anchor="ctr"/>
                </a:tc>
                <a:tc>
                  <a:txBody>
                    <a:bodyPr/>
                    <a:lstStyle/>
                    <a:p>
                      <a:pPr rtl="0" fontAlgn="ctr"/>
                      <a:r>
                        <a:rPr lang="en-CA" sz="1000" b="0" dirty="0">
                          <a:effectLst/>
                          <a:latin typeface="Courier New" panose="02070309020205020404" pitchFamily="49" charset="0"/>
                          <a:cs typeface="Courier New" panose="02070309020205020404" pitchFamily="49" charset="0"/>
                        </a:rPr>
                        <a:t>nnnnnnnn.nnnnnnnn.nnnnnnnn.</a:t>
                      </a:r>
                      <a:r>
                        <a:rPr lang="en-CA" sz="1000" b="1" dirty="0">
                          <a:effectLst/>
                          <a:latin typeface="Courier New" panose="02070309020205020404" pitchFamily="49" charset="0"/>
                          <a:cs typeface="Courier New" panose="02070309020205020404" pitchFamily="49" charset="0"/>
                        </a:rPr>
                        <a:t>nnn</a:t>
                      </a:r>
                      <a:r>
                        <a:rPr lang="en-CA" sz="1000" b="0" dirty="0">
                          <a:effectLst/>
                          <a:latin typeface="Courier New" panose="02070309020205020404" pitchFamily="49" charset="0"/>
                          <a:cs typeface="Courier New" panose="02070309020205020404" pitchFamily="49" charset="0"/>
                        </a:rPr>
                        <a:t>hhhhh</a:t>
                      </a:r>
                      <a:br>
                        <a:rPr lang="en-CA" sz="1000" b="0" dirty="0">
                          <a:effectLst/>
                          <a:latin typeface="Courier New" panose="02070309020205020404" pitchFamily="49" charset="0"/>
                          <a:cs typeface="Courier New" panose="02070309020205020404" pitchFamily="49" charset="0"/>
                        </a:rPr>
                      </a:br>
                      <a:r>
                        <a:rPr lang="en-CA" sz="1000" b="0" dirty="0">
                          <a:effectLst/>
                          <a:latin typeface="Courier New" panose="02070309020205020404" pitchFamily="49" charset="0"/>
                          <a:cs typeface="Courier New" panose="02070309020205020404" pitchFamily="49" charset="0"/>
                        </a:rPr>
                        <a:t>11111111.11111111.11111111.</a:t>
                      </a:r>
                      <a:r>
                        <a:rPr lang="en-CA" sz="1000" b="1" dirty="0">
                          <a:effectLst/>
                          <a:latin typeface="Courier New" panose="02070309020205020404" pitchFamily="49" charset="0"/>
                          <a:cs typeface="Courier New" panose="02070309020205020404" pitchFamily="49" charset="0"/>
                        </a:rPr>
                        <a:t>111</a:t>
                      </a:r>
                      <a:r>
                        <a:rPr lang="en-CA" sz="1000" b="0" dirty="0">
                          <a:effectLst/>
                          <a:latin typeface="Courier New" panose="02070309020205020404" pitchFamily="49" charset="0"/>
                          <a:cs typeface="Courier New" panose="02070309020205020404" pitchFamily="49" charset="0"/>
                        </a:rPr>
                        <a:t>00000</a:t>
                      </a:r>
                    </a:p>
                  </a:txBody>
                  <a:tcPr marL="31750" marR="31750" marT="31750" marB="31750" anchor="ctr"/>
                </a:tc>
                <a:tc>
                  <a:txBody>
                    <a:bodyPr/>
                    <a:lstStyle/>
                    <a:p>
                      <a:pPr fontAlgn="ctr"/>
                      <a:r>
                        <a:rPr lang="en-CA" sz="1000" b="1" dirty="0">
                          <a:effectLst/>
                        </a:rPr>
                        <a:t>8</a:t>
                      </a:r>
                      <a:endParaRPr lang="en-CA" sz="1000" b="0" dirty="0">
                        <a:effectLst/>
                      </a:endParaRPr>
                    </a:p>
                  </a:txBody>
                  <a:tcPr marL="31750" marR="31750" marT="31750" marB="31750" anchor="ctr"/>
                </a:tc>
                <a:tc>
                  <a:txBody>
                    <a:bodyPr/>
                    <a:lstStyle/>
                    <a:p>
                      <a:pPr fontAlgn="ctr"/>
                      <a:r>
                        <a:rPr lang="en-CA" sz="1000" b="0" dirty="0">
                          <a:effectLst/>
                        </a:rPr>
                        <a:t>30</a:t>
                      </a:r>
                    </a:p>
                  </a:txBody>
                  <a:tcPr marL="31750" marR="31750" marT="31750" marB="31750" anchor="ctr"/>
                </a:tc>
                <a:extLst>
                  <a:ext uri="{0D108BD9-81ED-4DB2-BD59-A6C34878D82A}">
                    <a16:rowId xmlns:a16="http://schemas.microsoft.com/office/drawing/2014/main" val="346473952"/>
                  </a:ext>
                </a:extLst>
              </a:tr>
              <a:tr h="370840">
                <a:tc>
                  <a:txBody>
                    <a:bodyPr/>
                    <a:lstStyle/>
                    <a:p>
                      <a:pPr fontAlgn="ctr"/>
                      <a:r>
                        <a:rPr lang="en-CA" sz="1000" b="0" dirty="0">
                          <a:effectLst/>
                        </a:rPr>
                        <a:t>/28</a:t>
                      </a:r>
                    </a:p>
                  </a:txBody>
                  <a:tcPr marL="31750" marR="31750" marT="31750" marB="31750" anchor="ctr"/>
                </a:tc>
                <a:tc>
                  <a:txBody>
                    <a:bodyPr/>
                    <a:lstStyle/>
                    <a:p>
                      <a:pPr fontAlgn="ctr"/>
                      <a:r>
                        <a:rPr lang="en-CA" sz="1000" b="0" dirty="0">
                          <a:effectLst/>
                        </a:rPr>
                        <a:t>255.255.255.240</a:t>
                      </a:r>
                    </a:p>
                  </a:txBody>
                  <a:tcPr marL="31750" marR="31750" marT="31750" marB="31750" anchor="ctr"/>
                </a:tc>
                <a:tc>
                  <a:txBody>
                    <a:bodyPr/>
                    <a:lstStyle/>
                    <a:p>
                      <a:pPr rtl="0" fontAlgn="ctr"/>
                      <a:r>
                        <a:rPr lang="en-CA" sz="1000" b="0" dirty="0">
                          <a:effectLst/>
                          <a:latin typeface="Courier New" panose="02070309020205020404" pitchFamily="49" charset="0"/>
                          <a:cs typeface="Courier New" panose="02070309020205020404" pitchFamily="49" charset="0"/>
                        </a:rPr>
                        <a:t>nnnnnnnn.nnnnnnnn.nnnnnnnn.</a:t>
                      </a:r>
                      <a:r>
                        <a:rPr lang="en-CA" sz="1000" b="1" dirty="0">
                          <a:effectLst/>
                          <a:latin typeface="Courier New" panose="02070309020205020404" pitchFamily="49" charset="0"/>
                          <a:cs typeface="Courier New" panose="02070309020205020404" pitchFamily="49" charset="0"/>
                        </a:rPr>
                        <a:t>nnnn</a:t>
                      </a:r>
                      <a:r>
                        <a:rPr lang="en-CA" sz="1000" b="0" dirty="0">
                          <a:effectLst/>
                          <a:latin typeface="Courier New" panose="02070309020205020404" pitchFamily="49" charset="0"/>
                          <a:cs typeface="Courier New" panose="02070309020205020404" pitchFamily="49" charset="0"/>
                        </a:rPr>
                        <a:t>hhhh</a:t>
                      </a:r>
                      <a:br>
                        <a:rPr lang="en-CA" sz="1000" b="0" dirty="0">
                          <a:effectLst/>
                          <a:latin typeface="Courier New" panose="02070309020205020404" pitchFamily="49" charset="0"/>
                          <a:cs typeface="Courier New" panose="02070309020205020404" pitchFamily="49" charset="0"/>
                        </a:rPr>
                      </a:br>
                      <a:r>
                        <a:rPr lang="en-CA" sz="1000" b="0" dirty="0">
                          <a:effectLst/>
                          <a:latin typeface="Courier New" panose="02070309020205020404" pitchFamily="49" charset="0"/>
                          <a:cs typeface="Courier New" panose="02070309020205020404" pitchFamily="49" charset="0"/>
                        </a:rPr>
                        <a:t>11111111.11111111.11111111.</a:t>
                      </a:r>
                      <a:r>
                        <a:rPr lang="en-CA" sz="1000" b="1" dirty="0">
                          <a:effectLst/>
                          <a:latin typeface="Courier New" panose="02070309020205020404" pitchFamily="49" charset="0"/>
                          <a:cs typeface="Courier New" panose="02070309020205020404" pitchFamily="49" charset="0"/>
                        </a:rPr>
                        <a:t>1111</a:t>
                      </a:r>
                      <a:r>
                        <a:rPr lang="en-CA" sz="1000" b="0" dirty="0">
                          <a:effectLst/>
                          <a:latin typeface="Courier New" panose="02070309020205020404" pitchFamily="49" charset="0"/>
                          <a:cs typeface="Courier New" panose="02070309020205020404" pitchFamily="49" charset="0"/>
                        </a:rPr>
                        <a:t>0000</a:t>
                      </a:r>
                    </a:p>
                  </a:txBody>
                  <a:tcPr marL="31750" marR="31750" marT="31750" marB="31750" anchor="ctr"/>
                </a:tc>
                <a:tc>
                  <a:txBody>
                    <a:bodyPr/>
                    <a:lstStyle/>
                    <a:p>
                      <a:pPr fontAlgn="ctr"/>
                      <a:r>
                        <a:rPr lang="en-CA" sz="1000" b="1" dirty="0">
                          <a:effectLst/>
                        </a:rPr>
                        <a:t>16</a:t>
                      </a:r>
                      <a:endParaRPr lang="en-CA" sz="1000" b="0" dirty="0">
                        <a:effectLst/>
                      </a:endParaRPr>
                    </a:p>
                  </a:txBody>
                  <a:tcPr marL="31750" marR="31750" marT="31750" marB="31750" anchor="ctr"/>
                </a:tc>
                <a:tc>
                  <a:txBody>
                    <a:bodyPr/>
                    <a:lstStyle/>
                    <a:p>
                      <a:pPr fontAlgn="ctr"/>
                      <a:r>
                        <a:rPr lang="en-CA" sz="1000" b="0" dirty="0">
                          <a:effectLst/>
                        </a:rPr>
                        <a:t>14</a:t>
                      </a:r>
                    </a:p>
                  </a:txBody>
                  <a:tcPr marL="31750" marR="31750" marT="31750" marB="31750" anchor="ctr"/>
                </a:tc>
                <a:extLst>
                  <a:ext uri="{0D108BD9-81ED-4DB2-BD59-A6C34878D82A}">
                    <a16:rowId xmlns:a16="http://schemas.microsoft.com/office/drawing/2014/main" val="1694683452"/>
                  </a:ext>
                </a:extLst>
              </a:tr>
              <a:tr h="370840">
                <a:tc>
                  <a:txBody>
                    <a:bodyPr/>
                    <a:lstStyle/>
                    <a:p>
                      <a:pPr fontAlgn="ctr"/>
                      <a:r>
                        <a:rPr lang="en-CA" sz="1000" b="0" dirty="0">
                          <a:effectLst/>
                        </a:rPr>
                        <a:t>/29</a:t>
                      </a:r>
                    </a:p>
                  </a:txBody>
                  <a:tcPr marL="31750" marR="31750" marT="31750" marB="31750" anchor="ctr"/>
                </a:tc>
                <a:tc>
                  <a:txBody>
                    <a:bodyPr/>
                    <a:lstStyle/>
                    <a:p>
                      <a:pPr fontAlgn="ctr"/>
                      <a:r>
                        <a:rPr lang="en-CA" sz="1000" b="0" dirty="0">
                          <a:effectLst/>
                        </a:rPr>
                        <a:t>255.255.255.248</a:t>
                      </a:r>
                    </a:p>
                  </a:txBody>
                  <a:tcPr marL="31750" marR="31750" marT="31750" marB="31750" anchor="ctr"/>
                </a:tc>
                <a:tc>
                  <a:txBody>
                    <a:bodyPr/>
                    <a:lstStyle/>
                    <a:p>
                      <a:pPr rtl="0" fontAlgn="ctr"/>
                      <a:r>
                        <a:rPr lang="en-CA" sz="1000" b="0" dirty="0">
                          <a:effectLst/>
                          <a:latin typeface="Courier New" panose="02070309020205020404" pitchFamily="49" charset="0"/>
                          <a:cs typeface="Courier New" panose="02070309020205020404" pitchFamily="49" charset="0"/>
                        </a:rPr>
                        <a:t>nnnnnnnn.nnnnnnnn.nnnnnnnn.</a:t>
                      </a:r>
                      <a:r>
                        <a:rPr lang="en-CA" sz="1000" b="1" dirty="0">
                          <a:effectLst/>
                          <a:latin typeface="Courier New" panose="02070309020205020404" pitchFamily="49" charset="0"/>
                          <a:cs typeface="Courier New" panose="02070309020205020404" pitchFamily="49" charset="0"/>
                        </a:rPr>
                        <a:t>nnnnn</a:t>
                      </a:r>
                      <a:r>
                        <a:rPr lang="en-CA" sz="1000" b="0" dirty="0">
                          <a:effectLst/>
                          <a:latin typeface="Courier New" panose="02070309020205020404" pitchFamily="49" charset="0"/>
                          <a:cs typeface="Courier New" panose="02070309020205020404" pitchFamily="49" charset="0"/>
                        </a:rPr>
                        <a:t>hhh</a:t>
                      </a:r>
                      <a:br>
                        <a:rPr lang="en-CA" sz="1000" b="0" dirty="0">
                          <a:effectLst/>
                          <a:latin typeface="Courier New" panose="02070309020205020404" pitchFamily="49" charset="0"/>
                          <a:cs typeface="Courier New" panose="02070309020205020404" pitchFamily="49" charset="0"/>
                        </a:rPr>
                      </a:br>
                      <a:r>
                        <a:rPr lang="en-CA" sz="1000" b="0" dirty="0">
                          <a:effectLst/>
                          <a:latin typeface="Courier New" panose="02070309020205020404" pitchFamily="49" charset="0"/>
                          <a:cs typeface="Courier New" panose="02070309020205020404" pitchFamily="49" charset="0"/>
                        </a:rPr>
                        <a:t>11111111.11111111.11111111.</a:t>
                      </a:r>
                      <a:r>
                        <a:rPr lang="en-CA" sz="1000" b="1" dirty="0">
                          <a:effectLst/>
                          <a:latin typeface="Courier New" panose="02070309020205020404" pitchFamily="49" charset="0"/>
                          <a:cs typeface="Courier New" panose="02070309020205020404" pitchFamily="49" charset="0"/>
                        </a:rPr>
                        <a:t>11111</a:t>
                      </a:r>
                      <a:r>
                        <a:rPr lang="en-CA" sz="1000" b="0" dirty="0">
                          <a:effectLst/>
                          <a:latin typeface="Courier New" panose="02070309020205020404" pitchFamily="49" charset="0"/>
                          <a:cs typeface="Courier New" panose="02070309020205020404" pitchFamily="49" charset="0"/>
                        </a:rPr>
                        <a:t>000</a:t>
                      </a:r>
                    </a:p>
                  </a:txBody>
                  <a:tcPr marL="31750" marR="31750" marT="31750" marB="31750" anchor="ctr"/>
                </a:tc>
                <a:tc>
                  <a:txBody>
                    <a:bodyPr/>
                    <a:lstStyle/>
                    <a:p>
                      <a:pPr fontAlgn="ctr"/>
                      <a:r>
                        <a:rPr lang="en-CA" sz="1000" b="1" dirty="0">
                          <a:effectLst/>
                        </a:rPr>
                        <a:t>32</a:t>
                      </a:r>
                      <a:endParaRPr lang="en-CA" sz="1000" b="0" dirty="0">
                        <a:effectLst/>
                      </a:endParaRPr>
                    </a:p>
                  </a:txBody>
                  <a:tcPr marL="31750" marR="31750" marT="31750" marB="31750" anchor="ctr"/>
                </a:tc>
                <a:tc>
                  <a:txBody>
                    <a:bodyPr/>
                    <a:lstStyle/>
                    <a:p>
                      <a:pPr fontAlgn="ctr"/>
                      <a:r>
                        <a:rPr lang="en-CA" sz="1000" b="0" dirty="0">
                          <a:effectLst/>
                        </a:rPr>
                        <a:t>6</a:t>
                      </a:r>
                    </a:p>
                  </a:txBody>
                  <a:tcPr marL="31750" marR="31750" marT="31750" marB="31750" anchor="ctr"/>
                </a:tc>
                <a:extLst>
                  <a:ext uri="{0D108BD9-81ED-4DB2-BD59-A6C34878D82A}">
                    <a16:rowId xmlns:a16="http://schemas.microsoft.com/office/drawing/2014/main" val="2090259769"/>
                  </a:ext>
                </a:extLst>
              </a:tr>
              <a:tr h="370840">
                <a:tc>
                  <a:txBody>
                    <a:bodyPr/>
                    <a:lstStyle/>
                    <a:p>
                      <a:pPr fontAlgn="ctr"/>
                      <a:r>
                        <a:rPr lang="en-CA" sz="1000" b="0" dirty="0">
                          <a:effectLst/>
                        </a:rPr>
                        <a:t>/30</a:t>
                      </a:r>
                    </a:p>
                  </a:txBody>
                  <a:tcPr marL="31750" marR="31750" marT="31750" marB="31750" anchor="ctr"/>
                </a:tc>
                <a:tc>
                  <a:txBody>
                    <a:bodyPr/>
                    <a:lstStyle/>
                    <a:p>
                      <a:pPr fontAlgn="ctr"/>
                      <a:r>
                        <a:rPr lang="en-CA" sz="1000" b="0" dirty="0">
                          <a:effectLst/>
                        </a:rPr>
                        <a:t>255.255.255.252</a:t>
                      </a:r>
                    </a:p>
                  </a:txBody>
                  <a:tcPr marL="31750" marR="31750" marT="31750" marB="31750" anchor="ctr"/>
                </a:tc>
                <a:tc>
                  <a:txBody>
                    <a:bodyPr/>
                    <a:lstStyle/>
                    <a:p>
                      <a:pPr rtl="0" fontAlgn="ctr"/>
                      <a:r>
                        <a:rPr lang="en-CA" sz="1000" b="0" dirty="0">
                          <a:effectLst/>
                          <a:latin typeface="Courier New" panose="02070309020205020404" pitchFamily="49" charset="0"/>
                          <a:cs typeface="Courier New" panose="02070309020205020404" pitchFamily="49" charset="0"/>
                        </a:rPr>
                        <a:t>nnnnnnnn.nnnnnnnn.nnnnnnnn.</a:t>
                      </a:r>
                      <a:r>
                        <a:rPr lang="en-CA" sz="1000" b="1" dirty="0">
                          <a:effectLst/>
                          <a:latin typeface="Courier New" panose="02070309020205020404" pitchFamily="49" charset="0"/>
                          <a:cs typeface="Courier New" panose="02070309020205020404" pitchFamily="49" charset="0"/>
                        </a:rPr>
                        <a:t>nnnnnn</a:t>
                      </a:r>
                      <a:r>
                        <a:rPr lang="en-CA" sz="1000" b="0" dirty="0">
                          <a:effectLst/>
                          <a:latin typeface="Courier New" panose="02070309020205020404" pitchFamily="49" charset="0"/>
                          <a:cs typeface="Courier New" panose="02070309020205020404" pitchFamily="49" charset="0"/>
                        </a:rPr>
                        <a:t>hh</a:t>
                      </a:r>
                      <a:br>
                        <a:rPr lang="en-CA" sz="1000" b="0" dirty="0">
                          <a:effectLst/>
                          <a:latin typeface="Courier New" panose="02070309020205020404" pitchFamily="49" charset="0"/>
                          <a:cs typeface="Courier New" panose="02070309020205020404" pitchFamily="49" charset="0"/>
                        </a:rPr>
                      </a:br>
                      <a:r>
                        <a:rPr lang="en-CA" sz="1000" b="0" dirty="0">
                          <a:effectLst/>
                          <a:latin typeface="Courier New" panose="02070309020205020404" pitchFamily="49" charset="0"/>
                          <a:cs typeface="Courier New" panose="02070309020205020404" pitchFamily="49" charset="0"/>
                        </a:rPr>
                        <a:t>11111111.11111111.11111111.</a:t>
                      </a:r>
                      <a:r>
                        <a:rPr lang="en-CA" sz="1000" b="1" dirty="0">
                          <a:effectLst/>
                          <a:latin typeface="Courier New" panose="02070309020205020404" pitchFamily="49" charset="0"/>
                          <a:cs typeface="Courier New" panose="02070309020205020404" pitchFamily="49" charset="0"/>
                        </a:rPr>
                        <a:t>111111</a:t>
                      </a:r>
                      <a:r>
                        <a:rPr lang="en-CA" sz="1000" b="0" dirty="0">
                          <a:effectLst/>
                          <a:latin typeface="Courier New" panose="02070309020205020404" pitchFamily="49" charset="0"/>
                          <a:cs typeface="Courier New" panose="02070309020205020404" pitchFamily="49" charset="0"/>
                        </a:rPr>
                        <a:t>00</a:t>
                      </a:r>
                    </a:p>
                  </a:txBody>
                  <a:tcPr marL="31750" marR="31750" marT="31750" marB="31750" anchor="ctr"/>
                </a:tc>
                <a:tc>
                  <a:txBody>
                    <a:bodyPr/>
                    <a:lstStyle/>
                    <a:p>
                      <a:pPr fontAlgn="ctr"/>
                      <a:r>
                        <a:rPr lang="en-CA" sz="1000" b="1" dirty="0">
                          <a:effectLst/>
                        </a:rPr>
                        <a:t>64</a:t>
                      </a:r>
                      <a:endParaRPr lang="en-CA" sz="1000" b="0" dirty="0">
                        <a:effectLst/>
                      </a:endParaRPr>
                    </a:p>
                  </a:txBody>
                  <a:tcPr marL="31750" marR="31750" marT="31750" marB="31750" anchor="ctr"/>
                </a:tc>
                <a:tc>
                  <a:txBody>
                    <a:bodyPr/>
                    <a:lstStyle/>
                    <a:p>
                      <a:pPr fontAlgn="ctr"/>
                      <a:r>
                        <a:rPr lang="en-CA" sz="1000" b="0" dirty="0">
                          <a:effectLst/>
                        </a:rPr>
                        <a:t>2</a:t>
                      </a:r>
                    </a:p>
                  </a:txBody>
                  <a:tcPr marL="31750" marR="31750" marT="31750" marB="31750" anchor="ctr"/>
                </a:tc>
                <a:extLst>
                  <a:ext uri="{0D108BD9-81ED-4DB2-BD59-A6C34878D82A}">
                    <a16:rowId xmlns:a16="http://schemas.microsoft.com/office/drawing/2014/main" val="4211026032"/>
                  </a:ext>
                </a:extLst>
              </a:tr>
            </a:tbl>
          </a:graphicData>
        </a:graphic>
      </p:graphicFrame>
      <p:cxnSp>
        <p:nvCxnSpPr>
          <p:cNvPr id="10" name="Connector: Elbow 9">
            <a:extLst>
              <a:ext uri="{FF2B5EF4-FFF2-40B4-BE49-F238E27FC236}">
                <a16:creationId xmlns:a16="http://schemas.microsoft.com/office/drawing/2014/main" id="{52049570-73E8-4725-BB39-4CAE9ED89E03}"/>
              </a:ext>
            </a:extLst>
          </p:cNvPr>
          <p:cNvCxnSpPr>
            <a:cxnSpLocks/>
          </p:cNvCxnSpPr>
          <p:nvPr/>
        </p:nvCxnSpPr>
        <p:spPr>
          <a:xfrm>
            <a:off x="6019800" y="1304168"/>
            <a:ext cx="1516380" cy="602479"/>
          </a:xfrm>
          <a:prstGeom prst="bentConnector2">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nector: Elbow 12">
            <a:extLst>
              <a:ext uri="{FF2B5EF4-FFF2-40B4-BE49-F238E27FC236}">
                <a16:creationId xmlns:a16="http://schemas.microsoft.com/office/drawing/2014/main" id="{FFFCA02D-B099-4C7E-83CA-8A71906FCE6C}"/>
              </a:ext>
            </a:extLst>
          </p:cNvPr>
          <p:cNvCxnSpPr>
            <a:cxnSpLocks/>
          </p:cNvCxnSpPr>
          <p:nvPr/>
        </p:nvCxnSpPr>
        <p:spPr>
          <a:xfrm>
            <a:off x="4709160" y="1605407"/>
            <a:ext cx="2119081" cy="301240"/>
          </a:xfrm>
          <a:prstGeom prst="bentConnector2">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170780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CA" sz="1600" dirty="0"/>
              <a:t>Subnet to Meet Requirements</a:t>
            </a:r>
            <a:br>
              <a:rPr lang="en-US" dirty="0"/>
            </a:br>
            <a:r>
              <a:rPr lang="en-US" sz="2400" dirty="0"/>
              <a:t>Example: Efficient IPv4 Subnetting</a:t>
            </a:r>
          </a:p>
        </p:txBody>
      </p:sp>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431972" y="855419"/>
            <a:ext cx="4709280" cy="3073946"/>
          </a:xfrm>
        </p:spPr>
        <p:txBody>
          <a:bodyPr/>
          <a:lstStyle/>
          <a:p>
            <a:pPr marL="342900" indent="-342900" algn="l">
              <a:buFont typeface="Arial" panose="020B0604020202020204" pitchFamily="34" charset="0"/>
              <a:buChar char="•"/>
            </a:pPr>
            <a:r>
              <a:rPr lang="en-CA" sz="1600" dirty="0">
                <a:solidFill>
                  <a:srgbClr val="000000"/>
                </a:solidFill>
              </a:rPr>
              <a:t>In this example, corporate headquarters has been allocated a public network address of 172.16.0.0/22 (10 host bits) by its ISP providing 1,022 host addresses.</a:t>
            </a:r>
          </a:p>
          <a:p>
            <a:pPr marL="342900" indent="-342900" algn="l">
              <a:buFont typeface="Arial" panose="020B0604020202020204" pitchFamily="34" charset="0"/>
              <a:buChar char="•"/>
            </a:pPr>
            <a:endParaRPr lang="en-CA" sz="1600" dirty="0">
              <a:solidFill>
                <a:srgbClr val="000000"/>
              </a:solidFill>
            </a:endParaRPr>
          </a:p>
          <a:p>
            <a:pPr marL="342900" indent="-342900" algn="l">
              <a:buFont typeface="Arial" panose="020B0604020202020204" pitchFamily="34" charset="0"/>
              <a:buChar char="•"/>
            </a:pPr>
            <a:r>
              <a:rPr lang="en-CA" sz="1600" dirty="0">
                <a:solidFill>
                  <a:srgbClr val="000000"/>
                </a:solidFill>
              </a:rPr>
              <a:t>There are five sites and therefore five internet connections which means the organization requires 10 subnets with the largest subnet requires 40 addresses.</a:t>
            </a:r>
          </a:p>
          <a:p>
            <a:pPr marL="342900" indent="-342900" algn="l">
              <a:buFont typeface="Arial" panose="020B0604020202020204" pitchFamily="34" charset="0"/>
              <a:buChar char="•"/>
            </a:pPr>
            <a:endParaRPr lang="en-CA" sz="1600" dirty="0">
              <a:solidFill>
                <a:srgbClr val="000000"/>
              </a:solidFill>
            </a:endParaRPr>
          </a:p>
          <a:p>
            <a:pPr marL="342900" indent="-342900" algn="l">
              <a:buFont typeface="Arial" panose="020B0604020202020204" pitchFamily="34" charset="0"/>
              <a:buChar char="•"/>
            </a:pPr>
            <a:r>
              <a:rPr lang="en-CA" sz="1600" dirty="0">
                <a:solidFill>
                  <a:srgbClr val="000000"/>
                </a:solidFill>
              </a:rPr>
              <a:t>It allocated 10 subnets with a /26 (i.e., 255.255.255.192) subnet mask.</a:t>
            </a:r>
          </a:p>
          <a:p>
            <a:pPr marL="342900" indent="-342900" algn="l">
              <a:buFont typeface="Arial" panose="020B0604020202020204" pitchFamily="34" charset="0"/>
              <a:buChar char="•"/>
            </a:pPr>
            <a:endParaRPr lang="en-US" sz="1600" dirty="0">
              <a:solidFill>
                <a:srgbClr val="000000"/>
              </a:solidFill>
            </a:endParaRPr>
          </a:p>
        </p:txBody>
      </p:sp>
      <p:pic>
        <p:nvPicPr>
          <p:cNvPr id="2" name="Picture 1">
            <a:extLst>
              <a:ext uri="{FF2B5EF4-FFF2-40B4-BE49-F238E27FC236}">
                <a16:creationId xmlns:a16="http://schemas.microsoft.com/office/drawing/2014/main" id="{E326F2B6-A5EE-4BC1-9196-BEEE11210114}"/>
              </a:ext>
            </a:extLst>
          </p:cNvPr>
          <p:cNvPicPr>
            <a:picLocks noChangeAspect="1"/>
          </p:cNvPicPr>
          <p:nvPr/>
        </p:nvPicPr>
        <p:blipFill>
          <a:blip r:embed="rId3"/>
          <a:stretch>
            <a:fillRect/>
          </a:stretch>
        </p:blipFill>
        <p:spPr>
          <a:xfrm>
            <a:off x="5600700" y="925762"/>
            <a:ext cx="3031600" cy="1088497"/>
          </a:xfrm>
          <a:prstGeom prst="rect">
            <a:avLst/>
          </a:prstGeom>
        </p:spPr>
      </p:pic>
      <p:pic>
        <p:nvPicPr>
          <p:cNvPr id="5" name="Picture 4">
            <a:extLst>
              <a:ext uri="{FF2B5EF4-FFF2-40B4-BE49-F238E27FC236}">
                <a16:creationId xmlns:a16="http://schemas.microsoft.com/office/drawing/2014/main" id="{A4D967D5-2BEE-4CAF-BF74-C8F6AFDA0F51}"/>
              </a:ext>
            </a:extLst>
          </p:cNvPr>
          <p:cNvPicPr>
            <a:picLocks noChangeAspect="1"/>
          </p:cNvPicPr>
          <p:nvPr/>
        </p:nvPicPr>
        <p:blipFill>
          <a:blip r:embed="rId4"/>
          <a:stretch>
            <a:fillRect/>
          </a:stretch>
        </p:blipFill>
        <p:spPr>
          <a:xfrm>
            <a:off x="5273229" y="2208184"/>
            <a:ext cx="3616498" cy="2406479"/>
          </a:xfrm>
          <a:prstGeom prst="rect">
            <a:avLst/>
          </a:prstGeom>
        </p:spPr>
      </p:pic>
    </p:spTree>
    <p:extLst>
      <p:ext uri="{BB962C8B-B14F-4D97-AF65-F5344CB8AC3E}">
        <p14:creationId xmlns:p14="http://schemas.microsoft.com/office/powerpoint/2010/main" val="2088203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88160"/>
            <a:ext cx="7848344" cy="929640"/>
          </a:xfrm>
        </p:spPr>
        <p:txBody>
          <a:bodyPr/>
          <a:lstStyle/>
          <a:p>
            <a:r>
              <a:rPr lang="en-US" dirty="0">
                <a:solidFill>
                  <a:schemeClr val="accent5">
                    <a:lumMod val="40000"/>
                    <a:lumOff val="60000"/>
                  </a:schemeClr>
                </a:solidFill>
              </a:rPr>
              <a:t>11.8 </a:t>
            </a:r>
            <a:r>
              <a:rPr lang="en-CA" dirty="0">
                <a:solidFill>
                  <a:schemeClr val="accent5">
                    <a:lumMod val="40000"/>
                    <a:lumOff val="60000"/>
                  </a:schemeClr>
                </a:solidFill>
              </a:rPr>
              <a:t>VLSM</a:t>
            </a:r>
            <a:br>
              <a:rPr lang="en-CA" dirty="0">
                <a:solidFill>
                  <a:schemeClr val="accent5">
                    <a:lumMod val="40000"/>
                    <a:lumOff val="60000"/>
                  </a:schemeClr>
                </a:solidFill>
              </a:rPr>
            </a:br>
            <a:endParaRPr lang="en-US" dirty="0">
              <a:solidFill>
                <a:schemeClr val="accent5">
                  <a:lumMod val="40000"/>
                  <a:lumOff val="60000"/>
                </a:schemeClr>
              </a:solidFill>
            </a:endParaRPr>
          </a:p>
        </p:txBody>
      </p:sp>
    </p:spTree>
    <p:custDataLst>
      <p:tags r:id="rId1"/>
    </p:custDataLst>
    <p:extLst>
      <p:ext uri="{BB962C8B-B14F-4D97-AF65-F5344CB8AC3E}">
        <p14:creationId xmlns:p14="http://schemas.microsoft.com/office/powerpoint/2010/main" val="616898405"/>
      </p:ext>
    </p:extLst>
  </p:cSld>
  <p:clrMapOvr>
    <a:masterClrMapping/>
  </p:clrMapOvr>
  <p:transition spd="slow">
    <p:wip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CA" sz="1600" dirty="0"/>
              <a:t>VLSM</a:t>
            </a:r>
            <a:br>
              <a:rPr lang="en-US" dirty="0"/>
            </a:br>
            <a:r>
              <a:rPr lang="en-US" sz="2400" dirty="0"/>
              <a:t>IPv4 Address Conservation</a:t>
            </a:r>
          </a:p>
        </p:txBody>
      </p:sp>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431971" y="855419"/>
            <a:ext cx="8280057" cy="1510709"/>
          </a:xfrm>
        </p:spPr>
        <p:txBody>
          <a:bodyPr/>
          <a:lstStyle/>
          <a:p>
            <a:pPr marL="0" indent="0" algn="l"/>
            <a:r>
              <a:rPr lang="en-US" sz="1600" dirty="0">
                <a:solidFill>
                  <a:srgbClr val="000000"/>
                </a:solidFill>
              </a:rPr>
              <a:t>Given the topology, 7 subnets are required (i.e, four LANs and three WAN links) and the largest number of host is in Building D with 28 hosts.</a:t>
            </a:r>
          </a:p>
          <a:p>
            <a:pPr marL="342900" indent="-342900" algn="l">
              <a:buFont typeface="Arial" panose="020B0604020202020204" pitchFamily="34" charset="0"/>
              <a:buChar char="•"/>
            </a:pPr>
            <a:endParaRPr lang="en-US" sz="1600" dirty="0">
              <a:solidFill>
                <a:srgbClr val="000000"/>
              </a:solidFill>
            </a:endParaRPr>
          </a:p>
          <a:p>
            <a:pPr marL="342900" indent="-342900" algn="l">
              <a:buFont typeface="Arial" panose="020B0604020202020204" pitchFamily="34" charset="0"/>
              <a:buChar char="•"/>
            </a:pPr>
            <a:r>
              <a:rPr lang="en-US" sz="1600" dirty="0">
                <a:solidFill>
                  <a:srgbClr val="000000"/>
                </a:solidFill>
              </a:rPr>
              <a:t>A /27 mask would provide 8 subnets of 30 host IP addresses and therefore support this topology.</a:t>
            </a:r>
          </a:p>
          <a:p>
            <a:pPr marL="342900" indent="-342900" algn="l">
              <a:buFont typeface="Arial" panose="020B0604020202020204" pitchFamily="34" charset="0"/>
              <a:buChar char="•"/>
            </a:pPr>
            <a:endParaRPr lang="en-US" sz="1600" dirty="0">
              <a:solidFill>
                <a:srgbClr val="000000"/>
              </a:solidFill>
            </a:endParaRPr>
          </a:p>
          <a:p>
            <a:pPr marL="342900" indent="-342900" algn="l">
              <a:buFont typeface="Arial" panose="020B0604020202020204" pitchFamily="34" charset="0"/>
              <a:buChar char="•"/>
            </a:pPr>
            <a:endParaRPr lang="en-US" sz="1600" dirty="0">
              <a:solidFill>
                <a:srgbClr val="000000"/>
              </a:solidFill>
            </a:endParaRPr>
          </a:p>
          <a:p>
            <a:pPr marL="342900" indent="-342900" algn="l">
              <a:buFont typeface="Arial" panose="020B0604020202020204" pitchFamily="34" charset="0"/>
              <a:buChar char="•"/>
            </a:pPr>
            <a:endParaRPr lang="en-US" sz="1600" dirty="0">
              <a:solidFill>
                <a:srgbClr val="000000"/>
              </a:solidFill>
            </a:endParaRPr>
          </a:p>
        </p:txBody>
      </p:sp>
      <p:pic>
        <p:nvPicPr>
          <p:cNvPr id="2" name="Picture 1">
            <a:extLst>
              <a:ext uri="{FF2B5EF4-FFF2-40B4-BE49-F238E27FC236}">
                <a16:creationId xmlns:a16="http://schemas.microsoft.com/office/drawing/2014/main" id="{3D6B421B-63BE-47B3-B5D3-2A12580CC07D}"/>
              </a:ext>
            </a:extLst>
          </p:cNvPr>
          <p:cNvPicPr>
            <a:picLocks noChangeAspect="1"/>
          </p:cNvPicPr>
          <p:nvPr/>
        </p:nvPicPr>
        <p:blipFill>
          <a:blip r:embed="rId3"/>
          <a:stretch>
            <a:fillRect/>
          </a:stretch>
        </p:blipFill>
        <p:spPr>
          <a:xfrm>
            <a:off x="1730096" y="2771225"/>
            <a:ext cx="5683805" cy="1542972"/>
          </a:xfrm>
          <a:prstGeom prst="rect">
            <a:avLst/>
          </a:prstGeom>
        </p:spPr>
      </p:pic>
    </p:spTree>
    <p:extLst>
      <p:ext uri="{BB962C8B-B14F-4D97-AF65-F5344CB8AC3E}">
        <p14:creationId xmlns:p14="http://schemas.microsoft.com/office/powerpoint/2010/main" val="37742756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CA" sz="1600" dirty="0"/>
              <a:t>VLSM</a:t>
            </a:r>
            <a:br>
              <a:rPr lang="en-US" dirty="0"/>
            </a:br>
            <a:r>
              <a:rPr lang="en-US" sz="2400" dirty="0"/>
              <a:t>IPv4 Address Conservation (Cont.)</a:t>
            </a:r>
          </a:p>
        </p:txBody>
      </p:sp>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431971" y="855419"/>
            <a:ext cx="6091377" cy="944845"/>
          </a:xfrm>
        </p:spPr>
        <p:txBody>
          <a:bodyPr/>
          <a:lstStyle/>
          <a:p>
            <a:pPr marL="0" indent="0" algn="l"/>
            <a:r>
              <a:rPr lang="en-CA" sz="1600" dirty="0">
                <a:solidFill>
                  <a:srgbClr val="000000"/>
                </a:solidFill>
              </a:rPr>
              <a:t>However, the point-to-point WAN links only require two addresses and therefore waste 28 addresses each for a total of 84 unused addresses.</a:t>
            </a:r>
          </a:p>
          <a:p>
            <a:pPr marL="342900" indent="-342900" algn="l">
              <a:buFont typeface="Arial" panose="020B0604020202020204" pitchFamily="34" charset="0"/>
              <a:buChar char="•"/>
            </a:pPr>
            <a:endParaRPr lang="en-US" sz="1600" dirty="0">
              <a:solidFill>
                <a:srgbClr val="000000"/>
              </a:solidFill>
            </a:endParaRPr>
          </a:p>
          <a:p>
            <a:pPr marL="342900" indent="-342900" algn="l">
              <a:buFont typeface="Arial" panose="020B0604020202020204" pitchFamily="34" charset="0"/>
              <a:buChar char="•"/>
            </a:pPr>
            <a:endParaRPr lang="en-US" sz="1600" dirty="0">
              <a:solidFill>
                <a:srgbClr val="000000"/>
              </a:solidFill>
            </a:endParaRPr>
          </a:p>
        </p:txBody>
      </p:sp>
      <p:pic>
        <p:nvPicPr>
          <p:cNvPr id="5" name="Picture 4">
            <a:extLst>
              <a:ext uri="{FF2B5EF4-FFF2-40B4-BE49-F238E27FC236}">
                <a16:creationId xmlns:a16="http://schemas.microsoft.com/office/drawing/2014/main" id="{3739215E-8970-45B2-8162-265CF46FAA0E}"/>
              </a:ext>
            </a:extLst>
          </p:cNvPr>
          <p:cNvPicPr>
            <a:picLocks noChangeAspect="1"/>
          </p:cNvPicPr>
          <p:nvPr/>
        </p:nvPicPr>
        <p:blipFill>
          <a:blip r:embed="rId3"/>
          <a:stretch>
            <a:fillRect/>
          </a:stretch>
        </p:blipFill>
        <p:spPr>
          <a:xfrm>
            <a:off x="6632093" y="731837"/>
            <a:ext cx="2221789" cy="944845"/>
          </a:xfrm>
          <a:prstGeom prst="rect">
            <a:avLst/>
          </a:prstGeom>
        </p:spPr>
      </p:pic>
      <p:pic>
        <p:nvPicPr>
          <p:cNvPr id="2" name="Picture 1">
            <a:extLst>
              <a:ext uri="{FF2B5EF4-FFF2-40B4-BE49-F238E27FC236}">
                <a16:creationId xmlns:a16="http://schemas.microsoft.com/office/drawing/2014/main" id="{3D6B421B-63BE-47B3-B5D3-2A12580CC07D}"/>
              </a:ext>
            </a:extLst>
          </p:cNvPr>
          <p:cNvPicPr>
            <a:picLocks noChangeAspect="1"/>
          </p:cNvPicPr>
          <p:nvPr/>
        </p:nvPicPr>
        <p:blipFill>
          <a:blip r:embed="rId4"/>
          <a:stretch>
            <a:fillRect/>
          </a:stretch>
        </p:blipFill>
        <p:spPr>
          <a:xfrm>
            <a:off x="1730097" y="1800264"/>
            <a:ext cx="5683805" cy="1542972"/>
          </a:xfrm>
          <a:prstGeom prst="rect">
            <a:avLst/>
          </a:prstGeom>
        </p:spPr>
      </p:pic>
      <p:sp>
        <p:nvSpPr>
          <p:cNvPr id="6" name="Content Placeholder 3">
            <a:extLst>
              <a:ext uri="{FF2B5EF4-FFF2-40B4-BE49-F238E27FC236}">
                <a16:creationId xmlns:a16="http://schemas.microsoft.com/office/drawing/2014/main" id="{C9D0A209-0C20-474A-8988-82BCE662C636}"/>
              </a:ext>
            </a:extLst>
          </p:cNvPr>
          <p:cNvSpPr txBox="1">
            <a:spLocks/>
          </p:cNvSpPr>
          <p:nvPr/>
        </p:nvSpPr>
        <p:spPr>
          <a:xfrm>
            <a:off x="431971" y="3343237"/>
            <a:ext cx="8280058" cy="1304964"/>
          </a:xfrm>
          <a:prstGeom prst="rect">
            <a:avLst/>
          </a:prstGeom>
        </p:spPr>
        <p:txBody>
          <a:bodyPr lIns="91420" tIns="45710" rIns="91420" bIns="45710">
            <a:noAutofit/>
          </a:bodyPr>
          <a:lstStyle>
            <a:lvl1pPr marL="285690" marR="0" indent="-285690" algn="ctr" defTabSz="457105" rtl="0" eaLnBrk="1" fontAlgn="auto" latinLnBrk="0" hangingPunct="1">
              <a:lnSpc>
                <a:spcPct val="100000"/>
              </a:lnSpc>
              <a:spcBef>
                <a:spcPct val="20000"/>
              </a:spcBef>
              <a:spcAft>
                <a:spcPts val="0"/>
              </a:spcAft>
              <a:buClrTx/>
              <a:buSzTx/>
              <a:buFont typeface="Arial"/>
              <a:buNone/>
              <a:tabLst/>
              <a:defRPr lang="en-US" sz="2000" b="0" i="0" kern="1200" baseline="0">
                <a:solidFill>
                  <a:schemeClr val="bg1"/>
                </a:solidFill>
                <a:latin typeface="+mn-lt"/>
                <a:ea typeface="ＭＳ Ｐゴシック" charset="0"/>
                <a:cs typeface="CiscoSans ExtraLight"/>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342900" indent="-342900" algn="l">
              <a:buFont typeface="Arial" panose="020B0604020202020204" pitchFamily="34" charset="0"/>
              <a:buChar char="•"/>
            </a:pPr>
            <a:r>
              <a:rPr lang="en-CA" sz="1600" dirty="0">
                <a:solidFill>
                  <a:srgbClr val="000000"/>
                </a:solidFill>
              </a:rPr>
              <a:t>Applying a traditional subnetting scheme to this scenario is </a:t>
            </a:r>
            <a:r>
              <a:rPr lang="en-CA" sz="1600" b="1" dirty="0">
                <a:solidFill>
                  <a:srgbClr val="000000"/>
                </a:solidFill>
              </a:rPr>
              <a:t>not very efficient</a:t>
            </a:r>
            <a:r>
              <a:rPr lang="en-CA" sz="1600" dirty="0">
                <a:solidFill>
                  <a:srgbClr val="000000"/>
                </a:solidFill>
              </a:rPr>
              <a:t> and is wasteful.</a:t>
            </a:r>
          </a:p>
          <a:p>
            <a:pPr marL="342900" indent="-342900" algn="l">
              <a:buFont typeface="Arial" panose="020B0604020202020204" pitchFamily="34" charset="0"/>
              <a:buChar char="•"/>
            </a:pPr>
            <a:endParaRPr lang="en-CA" sz="1600" dirty="0">
              <a:solidFill>
                <a:srgbClr val="000000"/>
              </a:solidFill>
            </a:endParaRPr>
          </a:p>
          <a:p>
            <a:pPr marL="342900" indent="-342900" algn="l">
              <a:buFont typeface="Arial" panose="020B0604020202020204" pitchFamily="34" charset="0"/>
              <a:buChar char="•"/>
            </a:pPr>
            <a:r>
              <a:rPr lang="en-CA" sz="1600" dirty="0">
                <a:solidFill>
                  <a:srgbClr val="000000"/>
                </a:solidFill>
              </a:rPr>
              <a:t>VLSM was developed to </a:t>
            </a:r>
            <a:r>
              <a:rPr lang="en-CA" sz="1600" b="1" dirty="0">
                <a:solidFill>
                  <a:srgbClr val="000000"/>
                </a:solidFill>
              </a:rPr>
              <a:t>avoid wasting </a:t>
            </a:r>
            <a:r>
              <a:rPr lang="en-CA" sz="1600" dirty="0">
                <a:solidFill>
                  <a:srgbClr val="000000"/>
                </a:solidFill>
              </a:rPr>
              <a:t>addresses by enabling us to subnet a subnet.</a:t>
            </a:r>
          </a:p>
        </p:txBody>
      </p:sp>
    </p:spTree>
    <p:extLst>
      <p:ext uri="{BB962C8B-B14F-4D97-AF65-F5344CB8AC3E}">
        <p14:creationId xmlns:p14="http://schemas.microsoft.com/office/powerpoint/2010/main" val="2017126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CA" sz="1600" dirty="0"/>
              <a:t>VLSM</a:t>
            </a:r>
            <a:br>
              <a:rPr lang="en-US" dirty="0"/>
            </a:br>
            <a:r>
              <a:rPr lang="en-US" sz="2400" dirty="0"/>
              <a:t>VLSM</a:t>
            </a:r>
          </a:p>
        </p:txBody>
      </p:sp>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215154" y="855420"/>
            <a:ext cx="5519249" cy="2411390"/>
          </a:xfrm>
        </p:spPr>
        <p:txBody>
          <a:bodyPr/>
          <a:lstStyle/>
          <a:p>
            <a:pPr marL="342900" indent="-342900" algn="l">
              <a:buFont typeface="Arial" panose="020B0604020202020204" pitchFamily="34" charset="0"/>
              <a:buChar char="•"/>
            </a:pPr>
            <a:r>
              <a:rPr lang="en-CA" sz="1600" dirty="0">
                <a:solidFill>
                  <a:srgbClr val="000000"/>
                </a:solidFill>
              </a:rPr>
              <a:t>The left side displays the traditional subnetting scheme (i.e., the same subnet mask) while the right side illustrates how VLSM can be used to subnet a subnet and divided the last subnet into eight /30 subnets.</a:t>
            </a:r>
          </a:p>
          <a:p>
            <a:pPr marL="342900" indent="-342900" algn="l">
              <a:buFont typeface="Arial" panose="020B0604020202020204" pitchFamily="34" charset="0"/>
              <a:buChar char="•"/>
            </a:pPr>
            <a:endParaRPr lang="en-CA" sz="1600" dirty="0">
              <a:solidFill>
                <a:srgbClr val="000000"/>
              </a:solidFill>
            </a:endParaRPr>
          </a:p>
          <a:p>
            <a:pPr marL="342900" indent="-342900" algn="l">
              <a:buFont typeface="Arial" panose="020B0604020202020204" pitchFamily="34" charset="0"/>
              <a:buChar char="•"/>
            </a:pPr>
            <a:r>
              <a:rPr lang="en-CA" sz="1600" dirty="0">
                <a:solidFill>
                  <a:srgbClr val="000000"/>
                </a:solidFill>
              </a:rPr>
              <a:t>When using VLSM, always begin by satisfying the host requirements of the largest subnet and continue subnetting until the host requirements of the smallest subnet are satisfied.</a:t>
            </a:r>
          </a:p>
          <a:p>
            <a:pPr marL="342900" indent="-342900" algn="l">
              <a:buFont typeface="Arial" panose="020B0604020202020204" pitchFamily="34" charset="0"/>
              <a:buChar char="•"/>
            </a:pPr>
            <a:endParaRPr lang="en-CA" sz="1600" dirty="0">
              <a:solidFill>
                <a:srgbClr val="000000"/>
              </a:solidFill>
            </a:endParaRPr>
          </a:p>
          <a:p>
            <a:pPr marL="342900" indent="-342900" algn="l">
              <a:buFont typeface="Arial" panose="020B0604020202020204" pitchFamily="34" charset="0"/>
              <a:buChar char="•"/>
            </a:pPr>
            <a:r>
              <a:rPr lang="en-CA" sz="1600" dirty="0">
                <a:solidFill>
                  <a:srgbClr val="000000"/>
                </a:solidFill>
              </a:rPr>
              <a:t>The resulting topology with VLSM applied.</a:t>
            </a:r>
          </a:p>
        </p:txBody>
      </p:sp>
      <p:pic>
        <p:nvPicPr>
          <p:cNvPr id="9" name="Picture 8">
            <a:extLst>
              <a:ext uri="{FF2B5EF4-FFF2-40B4-BE49-F238E27FC236}">
                <a16:creationId xmlns:a16="http://schemas.microsoft.com/office/drawing/2014/main" id="{1C165FDB-636B-41FC-BD50-01D67FA8F4AC}"/>
              </a:ext>
            </a:extLst>
          </p:cNvPr>
          <p:cNvPicPr>
            <a:picLocks noChangeAspect="1"/>
          </p:cNvPicPr>
          <p:nvPr/>
        </p:nvPicPr>
        <p:blipFill>
          <a:blip r:embed="rId3"/>
          <a:stretch>
            <a:fillRect/>
          </a:stretch>
        </p:blipFill>
        <p:spPr>
          <a:xfrm>
            <a:off x="5815951" y="978366"/>
            <a:ext cx="3199159" cy="1960964"/>
          </a:xfrm>
          <a:prstGeom prst="rect">
            <a:avLst/>
          </a:prstGeom>
        </p:spPr>
      </p:pic>
      <p:pic>
        <p:nvPicPr>
          <p:cNvPr id="8" name="Picture 7">
            <a:extLst>
              <a:ext uri="{FF2B5EF4-FFF2-40B4-BE49-F238E27FC236}">
                <a16:creationId xmlns:a16="http://schemas.microsoft.com/office/drawing/2014/main" id="{7745AD4C-7A7F-4FE5-B2F2-0DE8D4398B37}"/>
              </a:ext>
            </a:extLst>
          </p:cNvPr>
          <p:cNvPicPr>
            <a:picLocks noChangeAspect="1"/>
          </p:cNvPicPr>
          <p:nvPr/>
        </p:nvPicPr>
        <p:blipFill>
          <a:blip r:embed="rId4"/>
          <a:stretch>
            <a:fillRect/>
          </a:stretch>
        </p:blipFill>
        <p:spPr>
          <a:xfrm>
            <a:off x="4632308" y="3313944"/>
            <a:ext cx="4484235" cy="1438970"/>
          </a:xfrm>
          <a:prstGeom prst="rect">
            <a:avLst/>
          </a:prstGeom>
        </p:spPr>
      </p:pic>
      <p:sp>
        <p:nvSpPr>
          <p:cNvPr id="2" name="Symbol zákazu 1">
            <a:extLst>
              <a:ext uri="{FF2B5EF4-FFF2-40B4-BE49-F238E27FC236}">
                <a16:creationId xmlns:a16="http://schemas.microsoft.com/office/drawing/2014/main" id="{EA8F180D-1CF0-4E93-8773-2468893DD96A}"/>
              </a:ext>
            </a:extLst>
          </p:cNvPr>
          <p:cNvSpPr/>
          <p:nvPr/>
        </p:nvSpPr>
        <p:spPr>
          <a:xfrm>
            <a:off x="6728093" y="1697354"/>
            <a:ext cx="171450" cy="154305"/>
          </a:xfrm>
          <a:prstGeom prst="noSmoking">
            <a:avLst/>
          </a:prstGeom>
          <a:solidFill>
            <a:srgbClr val="36A4D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k-SK" dirty="0">
              <a:solidFill>
                <a:schemeClr val="tx1"/>
              </a:solidFill>
            </a:endParaRPr>
          </a:p>
        </p:txBody>
      </p:sp>
      <p:sp>
        <p:nvSpPr>
          <p:cNvPr id="7" name="Symbol zákazu 6">
            <a:extLst>
              <a:ext uri="{FF2B5EF4-FFF2-40B4-BE49-F238E27FC236}">
                <a16:creationId xmlns:a16="http://schemas.microsoft.com/office/drawing/2014/main" id="{C1E71221-3B93-4AE6-9306-E1CDA6CA8A3F}"/>
              </a:ext>
            </a:extLst>
          </p:cNvPr>
          <p:cNvSpPr/>
          <p:nvPr/>
        </p:nvSpPr>
        <p:spPr>
          <a:xfrm>
            <a:off x="8371403" y="1620201"/>
            <a:ext cx="171450" cy="154305"/>
          </a:xfrm>
          <a:prstGeom prst="noSmoking">
            <a:avLst/>
          </a:prstGeom>
          <a:solidFill>
            <a:srgbClr val="36A4D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k-SK" dirty="0">
              <a:solidFill>
                <a:schemeClr val="tx1"/>
              </a:solidFill>
            </a:endParaRPr>
          </a:p>
        </p:txBody>
      </p:sp>
      <p:sp>
        <p:nvSpPr>
          <p:cNvPr id="10" name="Symbol zákazu 9">
            <a:extLst>
              <a:ext uri="{FF2B5EF4-FFF2-40B4-BE49-F238E27FC236}">
                <a16:creationId xmlns:a16="http://schemas.microsoft.com/office/drawing/2014/main" id="{8C719A11-767E-4895-8AD0-F2E5D658834C}"/>
              </a:ext>
            </a:extLst>
          </p:cNvPr>
          <p:cNvSpPr/>
          <p:nvPr/>
        </p:nvSpPr>
        <p:spPr>
          <a:xfrm>
            <a:off x="6947168" y="2164500"/>
            <a:ext cx="171450" cy="154305"/>
          </a:xfrm>
          <a:prstGeom prst="noSmoking">
            <a:avLst/>
          </a:prstGeom>
          <a:solidFill>
            <a:srgbClr val="36A4D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k-SK" dirty="0">
              <a:solidFill>
                <a:schemeClr val="tx1"/>
              </a:solidFill>
            </a:endParaRPr>
          </a:p>
        </p:txBody>
      </p:sp>
      <p:sp>
        <p:nvSpPr>
          <p:cNvPr id="11" name="Symbol zákazu 10">
            <a:extLst>
              <a:ext uri="{FF2B5EF4-FFF2-40B4-BE49-F238E27FC236}">
                <a16:creationId xmlns:a16="http://schemas.microsoft.com/office/drawing/2014/main" id="{11271CFD-E11E-444B-8F78-FAEF54A6AC33}"/>
              </a:ext>
            </a:extLst>
          </p:cNvPr>
          <p:cNvSpPr/>
          <p:nvPr/>
        </p:nvSpPr>
        <p:spPr>
          <a:xfrm>
            <a:off x="6728093" y="2384106"/>
            <a:ext cx="171450" cy="154305"/>
          </a:xfrm>
          <a:prstGeom prst="noSmoking">
            <a:avLst/>
          </a:prstGeom>
          <a:solidFill>
            <a:srgbClr val="36A4D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k-SK" dirty="0">
              <a:solidFill>
                <a:schemeClr val="tx1"/>
              </a:solidFill>
            </a:endParaRPr>
          </a:p>
        </p:txBody>
      </p:sp>
      <p:sp>
        <p:nvSpPr>
          <p:cNvPr id="12" name="Symbol zákazu 11">
            <a:extLst>
              <a:ext uri="{FF2B5EF4-FFF2-40B4-BE49-F238E27FC236}">
                <a16:creationId xmlns:a16="http://schemas.microsoft.com/office/drawing/2014/main" id="{25EF539E-4F83-4A20-96F6-F3C91D799A93}"/>
              </a:ext>
            </a:extLst>
          </p:cNvPr>
          <p:cNvSpPr/>
          <p:nvPr/>
        </p:nvSpPr>
        <p:spPr>
          <a:xfrm>
            <a:off x="6430137" y="2397441"/>
            <a:ext cx="171450" cy="154305"/>
          </a:xfrm>
          <a:prstGeom prst="noSmoking">
            <a:avLst/>
          </a:prstGeom>
          <a:solidFill>
            <a:srgbClr val="36A4D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k-SK" dirty="0">
              <a:solidFill>
                <a:schemeClr val="tx1"/>
              </a:solidFill>
            </a:endParaRPr>
          </a:p>
        </p:txBody>
      </p:sp>
      <p:sp>
        <p:nvSpPr>
          <p:cNvPr id="13" name="Symbol zákazu 12">
            <a:extLst>
              <a:ext uri="{FF2B5EF4-FFF2-40B4-BE49-F238E27FC236}">
                <a16:creationId xmlns:a16="http://schemas.microsoft.com/office/drawing/2014/main" id="{A187F5AC-2FE9-4E2E-999C-FDC88410A5AC}"/>
              </a:ext>
            </a:extLst>
          </p:cNvPr>
          <p:cNvSpPr/>
          <p:nvPr/>
        </p:nvSpPr>
        <p:spPr>
          <a:xfrm>
            <a:off x="6190876" y="2197656"/>
            <a:ext cx="171450" cy="154305"/>
          </a:xfrm>
          <a:prstGeom prst="noSmoking">
            <a:avLst/>
          </a:prstGeom>
          <a:solidFill>
            <a:srgbClr val="36A4D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k-SK" dirty="0">
              <a:solidFill>
                <a:schemeClr val="tx1"/>
              </a:solidFill>
            </a:endParaRPr>
          </a:p>
        </p:txBody>
      </p:sp>
      <p:sp>
        <p:nvSpPr>
          <p:cNvPr id="14" name="Symbol zákazu 13">
            <a:extLst>
              <a:ext uri="{FF2B5EF4-FFF2-40B4-BE49-F238E27FC236}">
                <a16:creationId xmlns:a16="http://schemas.microsoft.com/office/drawing/2014/main" id="{834E0E62-EDBF-453A-8C6D-560AE6DFDFDF}"/>
              </a:ext>
            </a:extLst>
          </p:cNvPr>
          <p:cNvSpPr/>
          <p:nvPr/>
        </p:nvSpPr>
        <p:spPr>
          <a:xfrm>
            <a:off x="6190876" y="1906810"/>
            <a:ext cx="171450" cy="154305"/>
          </a:xfrm>
          <a:prstGeom prst="noSmoking">
            <a:avLst/>
          </a:prstGeom>
          <a:solidFill>
            <a:srgbClr val="36A4D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k-SK" dirty="0">
              <a:solidFill>
                <a:schemeClr val="tx1"/>
              </a:solidFill>
            </a:endParaRPr>
          </a:p>
        </p:txBody>
      </p:sp>
      <p:sp>
        <p:nvSpPr>
          <p:cNvPr id="15" name="Symbol zákazu 14">
            <a:extLst>
              <a:ext uri="{FF2B5EF4-FFF2-40B4-BE49-F238E27FC236}">
                <a16:creationId xmlns:a16="http://schemas.microsoft.com/office/drawing/2014/main" id="{EB948552-42E7-4696-8602-E7800863F05B}"/>
              </a:ext>
            </a:extLst>
          </p:cNvPr>
          <p:cNvSpPr/>
          <p:nvPr/>
        </p:nvSpPr>
        <p:spPr>
          <a:xfrm>
            <a:off x="6908701" y="1878106"/>
            <a:ext cx="171450" cy="154305"/>
          </a:xfrm>
          <a:prstGeom prst="noSmoking">
            <a:avLst/>
          </a:prstGeom>
          <a:solidFill>
            <a:srgbClr val="36A4D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k-SK" dirty="0">
              <a:solidFill>
                <a:schemeClr val="tx1"/>
              </a:solidFill>
            </a:endParaRPr>
          </a:p>
        </p:txBody>
      </p:sp>
      <p:sp>
        <p:nvSpPr>
          <p:cNvPr id="16" name="Symbol zákazu 15">
            <a:extLst>
              <a:ext uri="{FF2B5EF4-FFF2-40B4-BE49-F238E27FC236}">
                <a16:creationId xmlns:a16="http://schemas.microsoft.com/office/drawing/2014/main" id="{7B044EBF-AC30-4A45-AEC0-0CEB8D84F6DA}"/>
              </a:ext>
            </a:extLst>
          </p:cNvPr>
          <p:cNvSpPr/>
          <p:nvPr/>
        </p:nvSpPr>
        <p:spPr>
          <a:xfrm>
            <a:off x="8571780" y="1882711"/>
            <a:ext cx="171450" cy="154305"/>
          </a:xfrm>
          <a:prstGeom prst="noSmoking">
            <a:avLst/>
          </a:prstGeom>
          <a:solidFill>
            <a:srgbClr val="36A4D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k-SK" dirty="0">
              <a:solidFill>
                <a:schemeClr val="tx1"/>
              </a:solidFill>
            </a:endParaRPr>
          </a:p>
        </p:txBody>
      </p:sp>
      <p:sp>
        <p:nvSpPr>
          <p:cNvPr id="17" name="Symbol zákazu 16">
            <a:extLst>
              <a:ext uri="{FF2B5EF4-FFF2-40B4-BE49-F238E27FC236}">
                <a16:creationId xmlns:a16="http://schemas.microsoft.com/office/drawing/2014/main" id="{08053B79-3618-4B26-B4A1-3CC555024AF1}"/>
              </a:ext>
            </a:extLst>
          </p:cNvPr>
          <p:cNvSpPr/>
          <p:nvPr/>
        </p:nvSpPr>
        <p:spPr>
          <a:xfrm>
            <a:off x="8564125" y="2220516"/>
            <a:ext cx="171450" cy="154305"/>
          </a:xfrm>
          <a:prstGeom prst="noSmoking">
            <a:avLst/>
          </a:prstGeom>
          <a:solidFill>
            <a:srgbClr val="36A4D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k-SK" dirty="0">
              <a:solidFill>
                <a:schemeClr val="tx1"/>
              </a:solidFill>
            </a:endParaRPr>
          </a:p>
        </p:txBody>
      </p:sp>
      <p:sp>
        <p:nvSpPr>
          <p:cNvPr id="18" name="Symbol zákazu 17">
            <a:extLst>
              <a:ext uri="{FF2B5EF4-FFF2-40B4-BE49-F238E27FC236}">
                <a16:creationId xmlns:a16="http://schemas.microsoft.com/office/drawing/2014/main" id="{00F15939-083F-4E32-978B-5D2FBC7C2CC5}"/>
              </a:ext>
            </a:extLst>
          </p:cNvPr>
          <p:cNvSpPr/>
          <p:nvPr/>
        </p:nvSpPr>
        <p:spPr>
          <a:xfrm>
            <a:off x="8312665" y="2417445"/>
            <a:ext cx="171450" cy="154305"/>
          </a:xfrm>
          <a:prstGeom prst="noSmoking">
            <a:avLst/>
          </a:prstGeom>
          <a:solidFill>
            <a:srgbClr val="36A4D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k-SK" dirty="0">
              <a:solidFill>
                <a:schemeClr val="tx1"/>
              </a:solidFill>
            </a:endParaRPr>
          </a:p>
        </p:txBody>
      </p:sp>
      <p:sp>
        <p:nvSpPr>
          <p:cNvPr id="19" name="Symbol zákazu 18">
            <a:extLst>
              <a:ext uri="{FF2B5EF4-FFF2-40B4-BE49-F238E27FC236}">
                <a16:creationId xmlns:a16="http://schemas.microsoft.com/office/drawing/2014/main" id="{494E6C25-11FC-41E4-AAD1-4AEC52D734C2}"/>
              </a:ext>
            </a:extLst>
          </p:cNvPr>
          <p:cNvSpPr/>
          <p:nvPr/>
        </p:nvSpPr>
        <p:spPr>
          <a:xfrm>
            <a:off x="8032665" y="1406461"/>
            <a:ext cx="171450" cy="154305"/>
          </a:xfrm>
          <a:prstGeom prst="noSmoking">
            <a:avLst/>
          </a:prstGeom>
          <a:solidFill>
            <a:srgbClr val="36A4D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k-SK" dirty="0">
              <a:solidFill>
                <a:schemeClr val="tx1"/>
              </a:solidFill>
            </a:endParaRPr>
          </a:p>
        </p:txBody>
      </p:sp>
    </p:spTree>
    <p:extLst>
      <p:ext uri="{BB962C8B-B14F-4D97-AF65-F5344CB8AC3E}">
        <p14:creationId xmlns:p14="http://schemas.microsoft.com/office/powerpoint/2010/main" val="310865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CA" sz="1600" dirty="0"/>
              <a:t>VLSM</a:t>
            </a:r>
            <a:br>
              <a:rPr lang="en-US" dirty="0"/>
            </a:br>
            <a:r>
              <a:rPr lang="en-US" sz="2400" dirty="0"/>
              <a:t>VLSM Topology Address Assignment</a:t>
            </a:r>
          </a:p>
        </p:txBody>
      </p:sp>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431971" y="855419"/>
            <a:ext cx="8280057" cy="788446"/>
          </a:xfrm>
        </p:spPr>
        <p:txBody>
          <a:bodyPr/>
          <a:lstStyle/>
          <a:p>
            <a:pPr marL="342900" indent="-342900" algn="l">
              <a:buFont typeface="Arial" panose="020B0604020202020204" pitchFamily="34" charset="0"/>
              <a:buChar char="•"/>
            </a:pPr>
            <a:r>
              <a:rPr lang="en-CA" sz="1600" dirty="0">
                <a:solidFill>
                  <a:srgbClr val="000000"/>
                </a:solidFill>
              </a:rPr>
              <a:t>Using VLSM subnets, the LAN and inter-router networks can be addressed without unnecessary waste as shown in the logical topology diagram.</a:t>
            </a:r>
          </a:p>
          <a:p>
            <a:pPr marL="342900" indent="-342900" algn="l">
              <a:buFont typeface="Arial" panose="020B0604020202020204" pitchFamily="34" charset="0"/>
              <a:buChar char="•"/>
            </a:pPr>
            <a:endParaRPr lang="en-CA" sz="1600" dirty="0">
              <a:solidFill>
                <a:srgbClr val="000000"/>
              </a:solidFill>
            </a:endParaRPr>
          </a:p>
        </p:txBody>
      </p:sp>
      <p:pic>
        <p:nvPicPr>
          <p:cNvPr id="2" name="Picture 1">
            <a:extLst>
              <a:ext uri="{FF2B5EF4-FFF2-40B4-BE49-F238E27FC236}">
                <a16:creationId xmlns:a16="http://schemas.microsoft.com/office/drawing/2014/main" id="{682F67DF-F387-422D-A1F1-5FB6AE72223B}"/>
              </a:ext>
            </a:extLst>
          </p:cNvPr>
          <p:cNvPicPr>
            <a:picLocks noChangeAspect="1"/>
          </p:cNvPicPr>
          <p:nvPr/>
        </p:nvPicPr>
        <p:blipFill>
          <a:blip r:embed="rId3"/>
          <a:stretch>
            <a:fillRect/>
          </a:stretch>
        </p:blipFill>
        <p:spPr>
          <a:xfrm>
            <a:off x="984799" y="1700427"/>
            <a:ext cx="7174401" cy="2753604"/>
          </a:xfrm>
          <a:prstGeom prst="rect">
            <a:avLst/>
          </a:prstGeom>
        </p:spPr>
      </p:pic>
    </p:spTree>
    <p:extLst>
      <p:ext uri="{BB962C8B-B14F-4D97-AF65-F5344CB8AC3E}">
        <p14:creationId xmlns:p14="http://schemas.microsoft.com/office/powerpoint/2010/main" val="109721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88160"/>
            <a:ext cx="7848344" cy="929640"/>
          </a:xfrm>
        </p:spPr>
        <p:txBody>
          <a:bodyPr/>
          <a:lstStyle/>
          <a:p>
            <a:r>
              <a:rPr lang="en-US" dirty="0">
                <a:solidFill>
                  <a:schemeClr val="accent5">
                    <a:lumMod val="40000"/>
                    <a:lumOff val="60000"/>
                  </a:schemeClr>
                </a:solidFill>
              </a:rPr>
              <a:t>11.9 </a:t>
            </a:r>
            <a:r>
              <a:rPr lang="en-CA" dirty="0">
                <a:solidFill>
                  <a:schemeClr val="accent5">
                    <a:lumMod val="40000"/>
                    <a:lumOff val="60000"/>
                  </a:schemeClr>
                </a:solidFill>
              </a:rPr>
              <a:t>Structured Design</a:t>
            </a:r>
            <a:br>
              <a:rPr lang="en-CA" dirty="0">
                <a:solidFill>
                  <a:schemeClr val="accent5">
                    <a:lumMod val="40000"/>
                    <a:lumOff val="60000"/>
                  </a:schemeClr>
                </a:solidFill>
              </a:rPr>
            </a:br>
            <a:endParaRPr lang="en-US" dirty="0">
              <a:solidFill>
                <a:schemeClr val="accent5">
                  <a:lumMod val="40000"/>
                  <a:lumOff val="60000"/>
                </a:schemeClr>
              </a:solidFill>
            </a:endParaRPr>
          </a:p>
        </p:txBody>
      </p:sp>
    </p:spTree>
    <p:custDataLst>
      <p:tags r:id="rId1"/>
    </p:custDataLst>
    <p:extLst>
      <p:ext uri="{BB962C8B-B14F-4D97-AF65-F5344CB8AC3E}">
        <p14:creationId xmlns:p14="http://schemas.microsoft.com/office/powerpoint/2010/main" val="3214535095"/>
      </p:ext>
    </p:extLst>
  </p:cSld>
  <p:clrMapOvr>
    <a:masterClrMapping/>
  </p:clrMapOvr>
  <p:transition spd="slow">
    <p:wip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CA" sz="1600" dirty="0"/>
              <a:t>Structured Design</a:t>
            </a:r>
            <a:br>
              <a:rPr lang="en-US" dirty="0"/>
            </a:br>
            <a:r>
              <a:rPr lang="en-US" sz="2400" dirty="0"/>
              <a:t>IPv4 Network Address Planning</a:t>
            </a:r>
          </a:p>
        </p:txBody>
      </p:sp>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431971" y="855419"/>
            <a:ext cx="8280057" cy="3073946"/>
          </a:xfrm>
        </p:spPr>
        <p:txBody>
          <a:bodyPr/>
          <a:lstStyle/>
          <a:p>
            <a:pPr marL="0" indent="0" algn="l"/>
            <a:r>
              <a:rPr lang="en-CA" sz="1600" dirty="0">
                <a:solidFill>
                  <a:srgbClr val="000000"/>
                </a:solidFill>
              </a:rPr>
              <a:t>IP network planning is crucial to develop a scalable solution to an enterprise network. </a:t>
            </a:r>
          </a:p>
          <a:p>
            <a:pPr marL="342900" indent="-342900" algn="l">
              <a:buFont typeface="Arial" panose="020B0604020202020204" pitchFamily="34" charset="0"/>
              <a:buChar char="•"/>
            </a:pPr>
            <a:r>
              <a:rPr lang="en-CA" sz="1400" dirty="0">
                <a:solidFill>
                  <a:srgbClr val="000000"/>
                </a:solidFill>
              </a:rPr>
              <a:t>To develop an IPv4 network wide addressing scheme, you need to know how many subnets are needed, how many hosts a particular subnet requires, what devices are part of the subnet, which parts of your network use private addresses, and which use public, and many other determining factors. </a:t>
            </a:r>
          </a:p>
          <a:p>
            <a:pPr marL="342900" indent="-342900" algn="l">
              <a:buFont typeface="Arial" panose="020B0604020202020204" pitchFamily="34" charset="0"/>
              <a:buChar char="•"/>
            </a:pPr>
            <a:endParaRPr lang="en-CA" sz="1400" dirty="0">
              <a:solidFill>
                <a:srgbClr val="000000"/>
              </a:solidFill>
            </a:endParaRPr>
          </a:p>
          <a:p>
            <a:pPr marL="0" indent="0" algn="l"/>
            <a:r>
              <a:rPr lang="en-CA" sz="1600" dirty="0">
                <a:solidFill>
                  <a:srgbClr val="000000"/>
                </a:solidFill>
              </a:rPr>
              <a:t>Examine the needs of an organization’s network usage and how the subnets will be structured. </a:t>
            </a:r>
          </a:p>
          <a:p>
            <a:pPr marL="342900" indent="-342900" algn="l">
              <a:buFont typeface="Arial" panose="020B0604020202020204" pitchFamily="34" charset="0"/>
              <a:buChar char="•"/>
            </a:pPr>
            <a:r>
              <a:rPr lang="en-CA" sz="1400" dirty="0">
                <a:solidFill>
                  <a:srgbClr val="000000"/>
                </a:solidFill>
              </a:rPr>
              <a:t>Perform a network requirement study by looking at the entire network to determining how each area will be segmented. </a:t>
            </a:r>
          </a:p>
          <a:p>
            <a:pPr marL="342900" indent="-342900" algn="l">
              <a:buFont typeface="Arial" panose="020B0604020202020204" pitchFamily="34" charset="0"/>
              <a:buChar char="•"/>
            </a:pPr>
            <a:r>
              <a:rPr lang="en-CA" sz="1400" dirty="0">
                <a:solidFill>
                  <a:srgbClr val="000000"/>
                </a:solidFill>
              </a:rPr>
              <a:t>Determine how many subnets are needed and how many hosts per subnet. </a:t>
            </a:r>
          </a:p>
          <a:p>
            <a:pPr marL="342900" indent="-342900" algn="l">
              <a:buFont typeface="Arial" panose="020B0604020202020204" pitchFamily="34" charset="0"/>
              <a:buChar char="•"/>
            </a:pPr>
            <a:r>
              <a:rPr lang="en-CA" sz="1400" dirty="0">
                <a:solidFill>
                  <a:srgbClr val="000000"/>
                </a:solidFill>
              </a:rPr>
              <a:t>Determine DHCP address pools and Layer 2 VLAN pools.</a:t>
            </a:r>
            <a:endParaRPr lang="en-US" sz="1600" dirty="0">
              <a:solidFill>
                <a:srgbClr val="000000"/>
              </a:solidFill>
            </a:endParaRPr>
          </a:p>
        </p:txBody>
      </p:sp>
    </p:spTree>
    <p:extLst>
      <p:ext uri="{BB962C8B-B14F-4D97-AF65-F5344CB8AC3E}">
        <p14:creationId xmlns:p14="http://schemas.microsoft.com/office/powerpoint/2010/main" val="26744755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IPv4 Address Structure</a:t>
            </a:r>
            <a:br>
              <a:rPr lang="en-US" dirty="0"/>
            </a:br>
            <a:r>
              <a:rPr lang="en-US" sz="2400" dirty="0"/>
              <a:t>The Prefix Length</a:t>
            </a:r>
          </a:p>
        </p:txBody>
      </p:sp>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431971" y="855419"/>
            <a:ext cx="8280057" cy="510802"/>
          </a:xfrm>
        </p:spPr>
        <p:txBody>
          <a:bodyPr/>
          <a:lstStyle/>
          <a:p>
            <a:pPr marL="342900" indent="-342900" algn="l">
              <a:buFont typeface="Arial" panose="020B0604020202020204" pitchFamily="34" charset="0"/>
              <a:buChar char="•"/>
            </a:pPr>
            <a:r>
              <a:rPr lang="en-CA" sz="1600" dirty="0">
                <a:solidFill>
                  <a:srgbClr val="000000"/>
                </a:solidFill>
              </a:rPr>
              <a:t>A prefix length is a less cumbersome method used to identify a subnet mask address.</a:t>
            </a:r>
            <a:endParaRPr lang="en-US" sz="1600" dirty="0">
              <a:solidFill>
                <a:srgbClr val="000000"/>
              </a:solidFill>
            </a:endParaRPr>
          </a:p>
        </p:txBody>
      </p:sp>
      <p:sp>
        <p:nvSpPr>
          <p:cNvPr id="5" name="Content Placeholder 3">
            <a:extLst>
              <a:ext uri="{FF2B5EF4-FFF2-40B4-BE49-F238E27FC236}">
                <a16:creationId xmlns:a16="http://schemas.microsoft.com/office/drawing/2014/main" id="{121F958E-C237-4731-8453-C4FA21B38C3F}"/>
              </a:ext>
            </a:extLst>
          </p:cNvPr>
          <p:cNvSpPr txBox="1">
            <a:spLocks/>
          </p:cNvSpPr>
          <p:nvPr/>
        </p:nvSpPr>
        <p:spPr>
          <a:xfrm>
            <a:off x="431970" y="1447090"/>
            <a:ext cx="3376237" cy="3073946"/>
          </a:xfrm>
          <a:prstGeom prst="rect">
            <a:avLst/>
          </a:prstGeom>
        </p:spPr>
        <p:txBody>
          <a:bodyPr lIns="91420" tIns="45710" rIns="91420" bIns="45710">
            <a:noAutofit/>
          </a:bodyPr>
          <a:lstStyle>
            <a:lvl1pPr marL="285690" marR="0" indent="-285690" algn="ctr" defTabSz="457105" rtl="0" eaLnBrk="1" fontAlgn="auto" latinLnBrk="0" hangingPunct="1">
              <a:lnSpc>
                <a:spcPct val="100000"/>
              </a:lnSpc>
              <a:spcBef>
                <a:spcPct val="20000"/>
              </a:spcBef>
              <a:spcAft>
                <a:spcPts val="0"/>
              </a:spcAft>
              <a:buClrTx/>
              <a:buSzTx/>
              <a:buFont typeface="Arial"/>
              <a:buNone/>
              <a:tabLst/>
              <a:defRPr lang="en-US" sz="2000" b="0" i="0" kern="1200" baseline="0">
                <a:solidFill>
                  <a:schemeClr val="bg1"/>
                </a:solidFill>
                <a:latin typeface="+mn-lt"/>
                <a:ea typeface="ＭＳ Ｐゴシック" charset="0"/>
                <a:cs typeface="CiscoSans ExtraLight"/>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342900" indent="-342900" algn="l">
              <a:buFont typeface="Arial" panose="020B0604020202020204" pitchFamily="34" charset="0"/>
              <a:buChar char="•"/>
            </a:pPr>
            <a:r>
              <a:rPr lang="en-CA" sz="1600" dirty="0">
                <a:solidFill>
                  <a:srgbClr val="000000"/>
                </a:solidFill>
              </a:rPr>
              <a:t>The prefix length is the number of bits set to 1 in the subnet mask. </a:t>
            </a:r>
          </a:p>
          <a:p>
            <a:pPr marL="342900" indent="-342900" algn="l">
              <a:buFont typeface="Arial" panose="020B0604020202020204" pitchFamily="34" charset="0"/>
              <a:buChar char="•"/>
            </a:pPr>
            <a:endParaRPr lang="en-CA" sz="1600" dirty="0">
              <a:solidFill>
                <a:srgbClr val="000000"/>
              </a:solidFill>
            </a:endParaRPr>
          </a:p>
          <a:p>
            <a:pPr marL="342900" indent="-342900" algn="l">
              <a:buFont typeface="Arial" panose="020B0604020202020204" pitchFamily="34" charset="0"/>
              <a:buChar char="•"/>
            </a:pPr>
            <a:r>
              <a:rPr lang="en-CA" sz="1600" dirty="0">
                <a:solidFill>
                  <a:srgbClr val="000000"/>
                </a:solidFill>
              </a:rPr>
              <a:t>It is written in “slash notation” therefore, count the number of bits in the subnet mask and prepend it with a slash.</a:t>
            </a:r>
          </a:p>
        </p:txBody>
      </p:sp>
      <p:graphicFrame>
        <p:nvGraphicFramePr>
          <p:cNvPr id="2" name="Table 1">
            <a:extLst>
              <a:ext uri="{FF2B5EF4-FFF2-40B4-BE49-F238E27FC236}">
                <a16:creationId xmlns:a16="http://schemas.microsoft.com/office/drawing/2014/main" id="{F233CEE0-728D-4198-87F2-5E9774E181A6}"/>
              </a:ext>
            </a:extLst>
          </p:cNvPr>
          <p:cNvGraphicFramePr>
            <a:graphicFrameLocks noGrp="1"/>
          </p:cNvGraphicFramePr>
          <p:nvPr>
            <p:extLst>
              <p:ext uri="{D42A27DB-BD31-4B8C-83A1-F6EECF244321}">
                <p14:modId xmlns:p14="http://schemas.microsoft.com/office/powerpoint/2010/main" val="1207012623"/>
              </p:ext>
            </p:extLst>
          </p:nvPr>
        </p:nvGraphicFramePr>
        <p:xfrm>
          <a:off x="4046221" y="1366221"/>
          <a:ext cx="4762500" cy="3452000"/>
        </p:xfrm>
        <a:graphic>
          <a:graphicData uri="http://schemas.openxmlformats.org/drawingml/2006/table">
            <a:tbl>
              <a:tblPr firstRow="1" bandRow="1">
                <a:tableStyleId>{5C22544A-7EE6-4342-B048-85BDC9FD1C3A}</a:tableStyleId>
              </a:tblPr>
              <a:tblGrid>
                <a:gridCol w="1150619">
                  <a:extLst>
                    <a:ext uri="{9D8B030D-6E8A-4147-A177-3AD203B41FA5}">
                      <a16:colId xmlns:a16="http://schemas.microsoft.com/office/drawing/2014/main" val="2853717215"/>
                    </a:ext>
                  </a:extLst>
                </a:gridCol>
                <a:gridCol w="2628321">
                  <a:extLst>
                    <a:ext uri="{9D8B030D-6E8A-4147-A177-3AD203B41FA5}">
                      <a16:colId xmlns:a16="http://schemas.microsoft.com/office/drawing/2014/main" val="3859420295"/>
                    </a:ext>
                  </a:extLst>
                </a:gridCol>
                <a:gridCol w="983560">
                  <a:extLst>
                    <a:ext uri="{9D8B030D-6E8A-4147-A177-3AD203B41FA5}">
                      <a16:colId xmlns:a16="http://schemas.microsoft.com/office/drawing/2014/main" val="2152541703"/>
                    </a:ext>
                  </a:extLst>
                </a:gridCol>
              </a:tblGrid>
              <a:tr h="340940">
                <a:tc>
                  <a:txBody>
                    <a:bodyPr/>
                    <a:lstStyle/>
                    <a:p>
                      <a:pPr algn="l" fontAlgn="ctr"/>
                      <a:r>
                        <a:rPr lang="en-CA" sz="1050" b="1" dirty="0">
                          <a:effectLst/>
                        </a:rPr>
                        <a:t>Subnet Mask</a:t>
                      </a:r>
                      <a:endParaRPr lang="en-CA" sz="1050" dirty="0">
                        <a:effectLst/>
                      </a:endParaRPr>
                    </a:p>
                  </a:txBody>
                  <a:tcPr marL="31750" marR="31750" marT="31750" marB="31750" anchor="ctr"/>
                </a:tc>
                <a:tc>
                  <a:txBody>
                    <a:bodyPr/>
                    <a:lstStyle/>
                    <a:p>
                      <a:pPr algn="l" fontAlgn="ctr"/>
                      <a:r>
                        <a:rPr lang="en-CA" sz="1050" b="1" dirty="0">
                          <a:effectLst/>
                        </a:rPr>
                        <a:t>32-bit Address</a:t>
                      </a:r>
                      <a:endParaRPr lang="en-CA" sz="1050" dirty="0">
                        <a:effectLst/>
                      </a:endParaRPr>
                    </a:p>
                  </a:txBody>
                  <a:tcPr marL="31750" marR="31750" marT="31750" marB="31750" anchor="ctr"/>
                </a:tc>
                <a:tc>
                  <a:txBody>
                    <a:bodyPr/>
                    <a:lstStyle/>
                    <a:p>
                      <a:pPr algn="l" fontAlgn="ctr"/>
                      <a:r>
                        <a:rPr lang="en-CA" sz="1050" b="1" dirty="0">
                          <a:effectLst/>
                        </a:rPr>
                        <a:t>Prefix </a:t>
                      </a:r>
                    </a:p>
                    <a:p>
                      <a:pPr algn="l" fontAlgn="ctr"/>
                      <a:r>
                        <a:rPr lang="en-CA" sz="1050" b="1" dirty="0">
                          <a:effectLst/>
                        </a:rPr>
                        <a:t>Length</a:t>
                      </a:r>
                      <a:endParaRPr lang="en-CA" sz="1050" dirty="0">
                        <a:effectLst/>
                      </a:endParaRPr>
                    </a:p>
                  </a:txBody>
                  <a:tcPr marL="31750" marR="31750" marT="31750" marB="31750" anchor="ctr"/>
                </a:tc>
                <a:extLst>
                  <a:ext uri="{0D108BD9-81ED-4DB2-BD59-A6C34878D82A}">
                    <a16:rowId xmlns:a16="http://schemas.microsoft.com/office/drawing/2014/main" val="1617726287"/>
                  </a:ext>
                </a:extLst>
              </a:tr>
              <a:tr h="340940">
                <a:tc>
                  <a:txBody>
                    <a:bodyPr/>
                    <a:lstStyle/>
                    <a:p>
                      <a:pPr fontAlgn="ctr"/>
                      <a:r>
                        <a:rPr lang="en-CA" sz="1000" b="0" dirty="0">
                          <a:effectLst/>
                        </a:rPr>
                        <a:t>255.0.0.0</a:t>
                      </a:r>
                    </a:p>
                  </a:txBody>
                  <a:tcPr marL="31750" marR="31750" marT="31750" marB="31750" anchor="ctr"/>
                </a:tc>
                <a:tc>
                  <a:txBody>
                    <a:bodyPr/>
                    <a:lstStyle/>
                    <a:p>
                      <a:pPr rtl="0" fontAlgn="ctr"/>
                      <a:r>
                        <a:rPr lang="en-CA" sz="1000" b="0" dirty="0">
                          <a:effectLst/>
                        </a:rPr>
                        <a:t>11111111.00000000.00000000.00000000</a:t>
                      </a:r>
                    </a:p>
                  </a:txBody>
                  <a:tcPr marL="31750" marR="31750" marT="31750" marB="31750" anchor="ctr"/>
                </a:tc>
                <a:tc>
                  <a:txBody>
                    <a:bodyPr/>
                    <a:lstStyle/>
                    <a:p>
                      <a:pPr fontAlgn="ctr"/>
                      <a:r>
                        <a:rPr lang="en-CA" sz="1000" b="0" dirty="0">
                          <a:effectLst/>
                        </a:rPr>
                        <a:t>/8</a:t>
                      </a:r>
                    </a:p>
                  </a:txBody>
                  <a:tcPr marL="31750" marR="31750" marT="31750" marB="31750" anchor="ctr"/>
                </a:tc>
                <a:extLst>
                  <a:ext uri="{0D108BD9-81ED-4DB2-BD59-A6C34878D82A}">
                    <a16:rowId xmlns:a16="http://schemas.microsoft.com/office/drawing/2014/main" val="3476665342"/>
                  </a:ext>
                </a:extLst>
              </a:tr>
              <a:tr h="340940">
                <a:tc>
                  <a:txBody>
                    <a:bodyPr/>
                    <a:lstStyle/>
                    <a:p>
                      <a:pPr fontAlgn="ctr"/>
                      <a:r>
                        <a:rPr lang="en-CA" sz="1000" b="0" dirty="0">
                          <a:effectLst/>
                        </a:rPr>
                        <a:t>255.255.0.0</a:t>
                      </a:r>
                    </a:p>
                  </a:txBody>
                  <a:tcPr marL="31750" marR="31750" marT="31750" marB="31750" anchor="ctr"/>
                </a:tc>
                <a:tc>
                  <a:txBody>
                    <a:bodyPr/>
                    <a:lstStyle/>
                    <a:p>
                      <a:pPr rtl="0" fontAlgn="ctr"/>
                      <a:r>
                        <a:rPr lang="en-CA" sz="1000" b="0" dirty="0">
                          <a:effectLst/>
                        </a:rPr>
                        <a:t>11111111.11111111.00000000.00000000</a:t>
                      </a:r>
                    </a:p>
                  </a:txBody>
                  <a:tcPr marL="31750" marR="31750" marT="31750" marB="31750" anchor="ctr"/>
                </a:tc>
                <a:tc>
                  <a:txBody>
                    <a:bodyPr/>
                    <a:lstStyle/>
                    <a:p>
                      <a:pPr fontAlgn="ctr"/>
                      <a:r>
                        <a:rPr lang="en-CA" sz="1000" b="0" dirty="0">
                          <a:effectLst/>
                        </a:rPr>
                        <a:t>/16</a:t>
                      </a:r>
                    </a:p>
                  </a:txBody>
                  <a:tcPr marL="31750" marR="31750" marT="31750" marB="31750" anchor="ctr"/>
                </a:tc>
                <a:extLst>
                  <a:ext uri="{0D108BD9-81ED-4DB2-BD59-A6C34878D82A}">
                    <a16:rowId xmlns:a16="http://schemas.microsoft.com/office/drawing/2014/main" val="863355901"/>
                  </a:ext>
                </a:extLst>
              </a:tr>
              <a:tr h="340940">
                <a:tc>
                  <a:txBody>
                    <a:bodyPr/>
                    <a:lstStyle/>
                    <a:p>
                      <a:pPr fontAlgn="ctr"/>
                      <a:r>
                        <a:rPr lang="en-CA" sz="1000" b="0" dirty="0">
                          <a:effectLst/>
                        </a:rPr>
                        <a:t>255.255.255.0</a:t>
                      </a:r>
                    </a:p>
                  </a:txBody>
                  <a:tcPr marL="31750" marR="31750" marT="31750" marB="31750" anchor="ctr"/>
                </a:tc>
                <a:tc>
                  <a:txBody>
                    <a:bodyPr/>
                    <a:lstStyle/>
                    <a:p>
                      <a:pPr rtl="0" fontAlgn="ctr"/>
                      <a:r>
                        <a:rPr lang="en-CA" sz="1000" b="0" dirty="0">
                          <a:effectLst/>
                        </a:rPr>
                        <a:t>11111111.11111111.11111111.00000000</a:t>
                      </a:r>
                    </a:p>
                  </a:txBody>
                  <a:tcPr marL="31750" marR="31750" marT="31750" marB="31750" anchor="ctr"/>
                </a:tc>
                <a:tc>
                  <a:txBody>
                    <a:bodyPr/>
                    <a:lstStyle/>
                    <a:p>
                      <a:pPr fontAlgn="ctr"/>
                      <a:r>
                        <a:rPr lang="en-CA" sz="1000" b="0" dirty="0">
                          <a:effectLst/>
                        </a:rPr>
                        <a:t>/24</a:t>
                      </a:r>
                    </a:p>
                  </a:txBody>
                  <a:tcPr marL="31750" marR="31750" marT="31750" marB="31750" anchor="ctr"/>
                </a:tc>
                <a:extLst>
                  <a:ext uri="{0D108BD9-81ED-4DB2-BD59-A6C34878D82A}">
                    <a16:rowId xmlns:a16="http://schemas.microsoft.com/office/drawing/2014/main" val="2609772987"/>
                  </a:ext>
                </a:extLst>
              </a:tr>
              <a:tr h="340940">
                <a:tc>
                  <a:txBody>
                    <a:bodyPr/>
                    <a:lstStyle/>
                    <a:p>
                      <a:pPr fontAlgn="ctr"/>
                      <a:r>
                        <a:rPr lang="en-CA" sz="1000" b="0" dirty="0">
                          <a:effectLst/>
                        </a:rPr>
                        <a:t>255.255.255.128</a:t>
                      </a:r>
                    </a:p>
                  </a:txBody>
                  <a:tcPr marL="31750" marR="31750" marT="31750" marB="31750" anchor="ctr"/>
                </a:tc>
                <a:tc>
                  <a:txBody>
                    <a:bodyPr/>
                    <a:lstStyle/>
                    <a:p>
                      <a:pPr rtl="0" fontAlgn="ctr"/>
                      <a:r>
                        <a:rPr lang="en-CA" sz="1000" b="0" dirty="0">
                          <a:effectLst/>
                        </a:rPr>
                        <a:t>11111111.11111111.11111111.10000000</a:t>
                      </a:r>
                    </a:p>
                  </a:txBody>
                  <a:tcPr marL="31750" marR="31750" marT="31750" marB="31750" anchor="ctr"/>
                </a:tc>
                <a:tc>
                  <a:txBody>
                    <a:bodyPr/>
                    <a:lstStyle/>
                    <a:p>
                      <a:pPr fontAlgn="ctr"/>
                      <a:r>
                        <a:rPr lang="en-CA" sz="1000" b="0" dirty="0">
                          <a:effectLst/>
                        </a:rPr>
                        <a:t>/25</a:t>
                      </a:r>
                    </a:p>
                  </a:txBody>
                  <a:tcPr marL="31750" marR="31750" marT="31750" marB="31750" anchor="ctr"/>
                </a:tc>
                <a:extLst>
                  <a:ext uri="{0D108BD9-81ED-4DB2-BD59-A6C34878D82A}">
                    <a16:rowId xmlns:a16="http://schemas.microsoft.com/office/drawing/2014/main" val="1362219286"/>
                  </a:ext>
                </a:extLst>
              </a:tr>
              <a:tr h="340940">
                <a:tc>
                  <a:txBody>
                    <a:bodyPr/>
                    <a:lstStyle/>
                    <a:p>
                      <a:pPr fontAlgn="ctr"/>
                      <a:r>
                        <a:rPr lang="en-CA" sz="1000" b="0" dirty="0">
                          <a:effectLst/>
                        </a:rPr>
                        <a:t>255.255.255.192</a:t>
                      </a:r>
                    </a:p>
                  </a:txBody>
                  <a:tcPr marL="31750" marR="31750" marT="31750" marB="31750" anchor="ctr"/>
                </a:tc>
                <a:tc>
                  <a:txBody>
                    <a:bodyPr/>
                    <a:lstStyle/>
                    <a:p>
                      <a:pPr rtl="0" fontAlgn="ctr"/>
                      <a:r>
                        <a:rPr lang="en-CA" sz="1000" b="0" dirty="0">
                          <a:effectLst/>
                        </a:rPr>
                        <a:t>11111111.11111111.11111111.11000000</a:t>
                      </a:r>
                    </a:p>
                  </a:txBody>
                  <a:tcPr marL="31750" marR="31750" marT="31750" marB="31750" anchor="ctr"/>
                </a:tc>
                <a:tc>
                  <a:txBody>
                    <a:bodyPr/>
                    <a:lstStyle/>
                    <a:p>
                      <a:pPr fontAlgn="ctr"/>
                      <a:r>
                        <a:rPr lang="en-CA" sz="1000" b="0" dirty="0">
                          <a:effectLst/>
                        </a:rPr>
                        <a:t>/26</a:t>
                      </a:r>
                    </a:p>
                  </a:txBody>
                  <a:tcPr marL="31750" marR="31750" marT="31750" marB="31750" anchor="ctr"/>
                </a:tc>
                <a:extLst>
                  <a:ext uri="{0D108BD9-81ED-4DB2-BD59-A6C34878D82A}">
                    <a16:rowId xmlns:a16="http://schemas.microsoft.com/office/drawing/2014/main" val="2881816204"/>
                  </a:ext>
                </a:extLst>
              </a:tr>
              <a:tr h="340940">
                <a:tc>
                  <a:txBody>
                    <a:bodyPr/>
                    <a:lstStyle/>
                    <a:p>
                      <a:pPr fontAlgn="ctr"/>
                      <a:r>
                        <a:rPr lang="en-CA" sz="1000" b="0" dirty="0">
                          <a:effectLst/>
                        </a:rPr>
                        <a:t>255.255.255.224</a:t>
                      </a:r>
                    </a:p>
                  </a:txBody>
                  <a:tcPr marL="31750" marR="31750" marT="31750" marB="31750" anchor="ctr"/>
                </a:tc>
                <a:tc>
                  <a:txBody>
                    <a:bodyPr/>
                    <a:lstStyle/>
                    <a:p>
                      <a:pPr rtl="0" fontAlgn="ctr"/>
                      <a:r>
                        <a:rPr lang="en-CA" sz="1000" b="0" dirty="0">
                          <a:effectLst/>
                        </a:rPr>
                        <a:t>11111111.11111111.11111111.11100000</a:t>
                      </a:r>
                    </a:p>
                  </a:txBody>
                  <a:tcPr marL="31750" marR="31750" marT="31750" marB="31750" anchor="ctr"/>
                </a:tc>
                <a:tc>
                  <a:txBody>
                    <a:bodyPr/>
                    <a:lstStyle/>
                    <a:p>
                      <a:pPr fontAlgn="ctr"/>
                      <a:r>
                        <a:rPr lang="en-CA" sz="1000" b="0" dirty="0">
                          <a:effectLst/>
                        </a:rPr>
                        <a:t>/27</a:t>
                      </a:r>
                    </a:p>
                  </a:txBody>
                  <a:tcPr marL="31750" marR="31750" marT="31750" marB="31750" anchor="ctr"/>
                </a:tc>
                <a:extLst>
                  <a:ext uri="{0D108BD9-81ED-4DB2-BD59-A6C34878D82A}">
                    <a16:rowId xmlns:a16="http://schemas.microsoft.com/office/drawing/2014/main" val="1859046036"/>
                  </a:ext>
                </a:extLst>
              </a:tr>
              <a:tr h="340940">
                <a:tc>
                  <a:txBody>
                    <a:bodyPr/>
                    <a:lstStyle/>
                    <a:p>
                      <a:pPr fontAlgn="ctr"/>
                      <a:r>
                        <a:rPr lang="en-CA" sz="1000" b="0" dirty="0">
                          <a:effectLst/>
                        </a:rPr>
                        <a:t>255.255.255.240</a:t>
                      </a:r>
                    </a:p>
                  </a:txBody>
                  <a:tcPr marL="31750" marR="31750" marT="31750" marB="31750" anchor="ctr"/>
                </a:tc>
                <a:tc>
                  <a:txBody>
                    <a:bodyPr/>
                    <a:lstStyle/>
                    <a:p>
                      <a:pPr rtl="0" fontAlgn="ctr"/>
                      <a:r>
                        <a:rPr lang="en-CA" sz="1000" b="0" dirty="0">
                          <a:effectLst/>
                        </a:rPr>
                        <a:t>11111111.11111111.11111111.11110000</a:t>
                      </a:r>
                    </a:p>
                  </a:txBody>
                  <a:tcPr marL="31750" marR="31750" marT="31750" marB="31750" anchor="ctr"/>
                </a:tc>
                <a:tc>
                  <a:txBody>
                    <a:bodyPr/>
                    <a:lstStyle/>
                    <a:p>
                      <a:pPr fontAlgn="ctr"/>
                      <a:r>
                        <a:rPr lang="en-CA" sz="1000" b="0" dirty="0">
                          <a:effectLst/>
                        </a:rPr>
                        <a:t>/28</a:t>
                      </a:r>
                    </a:p>
                  </a:txBody>
                  <a:tcPr marL="31750" marR="31750" marT="31750" marB="31750" anchor="ctr"/>
                </a:tc>
                <a:extLst>
                  <a:ext uri="{0D108BD9-81ED-4DB2-BD59-A6C34878D82A}">
                    <a16:rowId xmlns:a16="http://schemas.microsoft.com/office/drawing/2014/main" val="2913653739"/>
                  </a:ext>
                </a:extLst>
              </a:tr>
              <a:tr h="340940">
                <a:tc>
                  <a:txBody>
                    <a:bodyPr/>
                    <a:lstStyle/>
                    <a:p>
                      <a:pPr fontAlgn="ctr"/>
                      <a:r>
                        <a:rPr lang="en-CA" sz="1000" b="0" dirty="0">
                          <a:effectLst/>
                        </a:rPr>
                        <a:t>255.255.255.248</a:t>
                      </a:r>
                    </a:p>
                  </a:txBody>
                  <a:tcPr marL="31750" marR="31750" marT="31750" marB="31750" anchor="ctr"/>
                </a:tc>
                <a:tc>
                  <a:txBody>
                    <a:bodyPr/>
                    <a:lstStyle/>
                    <a:p>
                      <a:pPr rtl="0" fontAlgn="ctr"/>
                      <a:r>
                        <a:rPr lang="en-CA" sz="1000" b="0" dirty="0">
                          <a:effectLst/>
                        </a:rPr>
                        <a:t>11111111.11111111.11111111.11111000</a:t>
                      </a:r>
                    </a:p>
                  </a:txBody>
                  <a:tcPr marL="31750" marR="31750" marT="31750" marB="31750" anchor="ctr"/>
                </a:tc>
                <a:tc>
                  <a:txBody>
                    <a:bodyPr/>
                    <a:lstStyle/>
                    <a:p>
                      <a:pPr fontAlgn="ctr"/>
                      <a:r>
                        <a:rPr lang="en-CA" sz="1000" b="0" dirty="0">
                          <a:effectLst/>
                        </a:rPr>
                        <a:t>/29</a:t>
                      </a:r>
                    </a:p>
                  </a:txBody>
                  <a:tcPr marL="31750" marR="31750" marT="31750" marB="31750" anchor="ctr"/>
                </a:tc>
                <a:extLst>
                  <a:ext uri="{0D108BD9-81ED-4DB2-BD59-A6C34878D82A}">
                    <a16:rowId xmlns:a16="http://schemas.microsoft.com/office/drawing/2014/main" val="200304742"/>
                  </a:ext>
                </a:extLst>
              </a:tr>
              <a:tr h="340940">
                <a:tc>
                  <a:txBody>
                    <a:bodyPr/>
                    <a:lstStyle/>
                    <a:p>
                      <a:pPr fontAlgn="ctr"/>
                      <a:r>
                        <a:rPr lang="en-CA" sz="1000" b="0" dirty="0">
                          <a:effectLst/>
                        </a:rPr>
                        <a:t>255.255.255.252</a:t>
                      </a:r>
                    </a:p>
                  </a:txBody>
                  <a:tcPr marL="31750" marR="31750" marT="31750" marB="31750" anchor="ctr"/>
                </a:tc>
                <a:tc>
                  <a:txBody>
                    <a:bodyPr/>
                    <a:lstStyle/>
                    <a:p>
                      <a:pPr rtl="0" fontAlgn="ctr"/>
                      <a:r>
                        <a:rPr lang="en-CA" sz="1000" b="0" dirty="0">
                          <a:effectLst/>
                        </a:rPr>
                        <a:t>11111111.11111111.11111111.11111100</a:t>
                      </a:r>
                    </a:p>
                  </a:txBody>
                  <a:tcPr marL="31750" marR="31750" marT="31750" marB="31750" anchor="ctr"/>
                </a:tc>
                <a:tc>
                  <a:txBody>
                    <a:bodyPr/>
                    <a:lstStyle/>
                    <a:p>
                      <a:pPr fontAlgn="ctr"/>
                      <a:r>
                        <a:rPr lang="en-CA" sz="1000" b="0" dirty="0">
                          <a:effectLst/>
                        </a:rPr>
                        <a:t>/30</a:t>
                      </a:r>
                    </a:p>
                  </a:txBody>
                  <a:tcPr marL="31750" marR="31750" marT="31750" marB="31750" anchor="ctr"/>
                </a:tc>
                <a:extLst>
                  <a:ext uri="{0D108BD9-81ED-4DB2-BD59-A6C34878D82A}">
                    <a16:rowId xmlns:a16="http://schemas.microsoft.com/office/drawing/2014/main" val="235243754"/>
                  </a:ext>
                </a:extLst>
              </a:tr>
            </a:tbl>
          </a:graphicData>
        </a:graphic>
      </p:graphicFrame>
    </p:spTree>
    <p:extLst>
      <p:ext uri="{BB962C8B-B14F-4D97-AF65-F5344CB8AC3E}">
        <p14:creationId xmlns:p14="http://schemas.microsoft.com/office/powerpoint/2010/main" val="31523528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CA" sz="1600" dirty="0"/>
              <a:t>Structured Design</a:t>
            </a:r>
            <a:br>
              <a:rPr lang="en-US" dirty="0"/>
            </a:br>
            <a:r>
              <a:rPr lang="en-US" sz="2400" dirty="0"/>
              <a:t>Device Address Assignment</a:t>
            </a:r>
          </a:p>
        </p:txBody>
      </p:sp>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431971" y="855419"/>
            <a:ext cx="8280057" cy="3073946"/>
          </a:xfrm>
        </p:spPr>
        <p:txBody>
          <a:bodyPr/>
          <a:lstStyle/>
          <a:p>
            <a:pPr marL="0" indent="0" algn="l"/>
            <a:r>
              <a:rPr lang="en-CA" sz="1600" dirty="0">
                <a:solidFill>
                  <a:srgbClr val="000000"/>
                </a:solidFill>
              </a:rPr>
              <a:t>Within a network, there are different types of devices that require addresses:</a:t>
            </a:r>
          </a:p>
          <a:p>
            <a:pPr marL="342900" indent="-342900" algn="l">
              <a:buFont typeface="Arial" panose="020B0604020202020204" pitchFamily="34" charset="0"/>
              <a:buChar char="•"/>
            </a:pPr>
            <a:r>
              <a:rPr lang="en-CA" sz="1400" b="1" dirty="0">
                <a:solidFill>
                  <a:srgbClr val="000000"/>
                </a:solidFill>
              </a:rPr>
              <a:t>End user clients </a:t>
            </a:r>
            <a:r>
              <a:rPr lang="en-CA" sz="1400" dirty="0">
                <a:solidFill>
                  <a:srgbClr val="000000"/>
                </a:solidFill>
              </a:rPr>
              <a:t>– Most use DHCP to reduce errors and burden on network support staff. IPv6 clients can obtain address information using DHCPv6 or SLAAC.</a:t>
            </a:r>
          </a:p>
          <a:p>
            <a:pPr marL="342900" indent="-342900" algn="l">
              <a:buFont typeface="Arial" panose="020B0604020202020204" pitchFamily="34" charset="0"/>
              <a:buChar char="•"/>
            </a:pPr>
            <a:r>
              <a:rPr lang="en-CA" sz="1400" b="1" dirty="0">
                <a:solidFill>
                  <a:srgbClr val="000000"/>
                </a:solidFill>
              </a:rPr>
              <a:t>Servers and peripherals </a:t>
            </a:r>
            <a:r>
              <a:rPr lang="en-CA" sz="1400" dirty="0">
                <a:solidFill>
                  <a:srgbClr val="000000"/>
                </a:solidFill>
              </a:rPr>
              <a:t>– These should have a predictable static IP address. </a:t>
            </a:r>
          </a:p>
          <a:p>
            <a:pPr marL="342900" indent="-342900" algn="l">
              <a:buFont typeface="Arial" panose="020B0604020202020204" pitchFamily="34" charset="0"/>
              <a:buChar char="•"/>
            </a:pPr>
            <a:r>
              <a:rPr lang="en-CA" sz="1400" b="1" dirty="0">
                <a:solidFill>
                  <a:srgbClr val="000000"/>
                </a:solidFill>
              </a:rPr>
              <a:t>Servers that are accessible from the internet </a:t>
            </a:r>
            <a:r>
              <a:rPr lang="en-CA" sz="1400" dirty="0">
                <a:solidFill>
                  <a:srgbClr val="000000"/>
                </a:solidFill>
              </a:rPr>
              <a:t>– Servers must have a public IPv4 address, most often accessed using NAT. </a:t>
            </a:r>
          </a:p>
          <a:p>
            <a:pPr marL="342900" indent="-342900" algn="l">
              <a:buFont typeface="Arial" panose="020B0604020202020204" pitchFamily="34" charset="0"/>
              <a:buChar char="•"/>
            </a:pPr>
            <a:r>
              <a:rPr lang="en-CA" sz="1400" b="1" dirty="0">
                <a:solidFill>
                  <a:srgbClr val="000000"/>
                </a:solidFill>
              </a:rPr>
              <a:t>Intermediary devices </a:t>
            </a:r>
            <a:r>
              <a:rPr lang="en-CA" sz="1400" dirty="0">
                <a:solidFill>
                  <a:srgbClr val="000000"/>
                </a:solidFill>
              </a:rPr>
              <a:t>– Devices are assigned addresses for network management, monitoring, and security. </a:t>
            </a:r>
          </a:p>
          <a:p>
            <a:pPr marL="342900" indent="-342900" algn="l">
              <a:buFont typeface="Arial" panose="020B0604020202020204" pitchFamily="34" charset="0"/>
              <a:buChar char="•"/>
            </a:pPr>
            <a:r>
              <a:rPr lang="en-CA" sz="1400" b="1" dirty="0">
                <a:solidFill>
                  <a:srgbClr val="000000"/>
                </a:solidFill>
              </a:rPr>
              <a:t>Gateway</a:t>
            </a:r>
            <a:r>
              <a:rPr lang="en-CA" sz="1400" dirty="0">
                <a:solidFill>
                  <a:srgbClr val="000000"/>
                </a:solidFill>
              </a:rPr>
              <a:t> – Routers and firewall devices are gateway for the hosts in that network.</a:t>
            </a:r>
          </a:p>
          <a:p>
            <a:pPr marL="342900" indent="-342900" algn="l">
              <a:buFont typeface="Arial" panose="020B0604020202020204" pitchFamily="34" charset="0"/>
              <a:buChar char="•"/>
            </a:pPr>
            <a:endParaRPr lang="en-CA" sz="1600" dirty="0">
              <a:solidFill>
                <a:srgbClr val="000000"/>
              </a:solidFill>
            </a:endParaRPr>
          </a:p>
          <a:p>
            <a:pPr marL="0" indent="0" algn="l"/>
            <a:r>
              <a:rPr lang="en-CA" sz="1600" dirty="0">
                <a:solidFill>
                  <a:srgbClr val="000000"/>
                </a:solidFill>
              </a:rPr>
              <a:t>When developing an IP addressing scheme, it is generally recommended that you have a set pattern of how addresses are allocated to each type of device. </a:t>
            </a:r>
            <a:endParaRPr lang="en-US" sz="1600" dirty="0">
              <a:solidFill>
                <a:srgbClr val="000000"/>
              </a:solidFill>
            </a:endParaRPr>
          </a:p>
        </p:txBody>
      </p:sp>
    </p:spTree>
    <p:extLst>
      <p:ext uri="{BB962C8B-B14F-4D97-AF65-F5344CB8AC3E}">
        <p14:creationId xmlns:p14="http://schemas.microsoft.com/office/powerpoint/2010/main" val="510327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469497" y="2316480"/>
            <a:ext cx="6672708" cy="1080143"/>
          </a:xfrm>
        </p:spPr>
        <p:txBody>
          <a:bodyPr/>
          <a:lstStyle/>
          <a:p>
            <a:r>
              <a:rPr lang="en-US" dirty="0">
                <a:solidFill>
                  <a:schemeClr val="accent5">
                    <a:lumMod val="40000"/>
                    <a:lumOff val="60000"/>
                  </a:schemeClr>
                </a:solidFill>
              </a:rPr>
              <a:t>Module 12: IPv6 Addressing</a:t>
            </a:r>
          </a:p>
        </p:txBody>
      </p:sp>
      <p:sp>
        <p:nvSpPr>
          <p:cNvPr id="7" name="Subtitle 6"/>
          <p:cNvSpPr>
            <a:spLocks noGrp="1"/>
          </p:cNvSpPr>
          <p:nvPr>
            <p:ph type="subTitle" idx="1"/>
          </p:nvPr>
        </p:nvSpPr>
        <p:spPr>
          <a:xfrm>
            <a:off x="469497" y="3809526"/>
            <a:ext cx="2368954" cy="902174"/>
          </a:xfrm>
        </p:spPr>
        <p:txBody>
          <a:bodyPr/>
          <a:lstStyle/>
          <a:p>
            <a:r>
              <a:rPr lang="en-US" dirty="0">
                <a:solidFill>
                  <a:schemeClr val="accent5">
                    <a:lumMod val="40000"/>
                    <a:lumOff val="60000"/>
                  </a:schemeClr>
                </a:solidFill>
              </a:rPr>
              <a:t>Introduction to Networks v7.0 (ITN)</a:t>
            </a:r>
          </a:p>
          <a:p>
            <a:endParaRPr lang="en-US" dirty="0"/>
          </a:p>
        </p:txBody>
      </p:sp>
    </p:spTree>
    <p:custDataLst>
      <p:tags r:id="rId1"/>
    </p:custDataLst>
    <p:extLst>
      <p:ext uri="{BB962C8B-B14F-4D97-AF65-F5344CB8AC3E}">
        <p14:creationId xmlns:p14="http://schemas.microsoft.com/office/powerpoint/2010/main" val="1508090269"/>
      </p:ext>
    </p:extLst>
  </p:cSld>
  <p:clrMapOvr>
    <a:masterClrMapping/>
  </p:clrMapOvr>
  <p:transition spd="slow">
    <p:wip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244338"/>
            <a:ext cx="7598042" cy="1473462"/>
          </a:xfrm>
        </p:spPr>
        <p:txBody>
          <a:bodyPr/>
          <a:lstStyle/>
          <a:p>
            <a:r>
              <a:rPr lang="en-US" dirty="0">
                <a:solidFill>
                  <a:schemeClr val="accent5">
                    <a:lumMod val="40000"/>
                    <a:lumOff val="60000"/>
                  </a:schemeClr>
                </a:solidFill>
              </a:rPr>
              <a:t>12.1 IPv4 Issues</a:t>
            </a:r>
          </a:p>
        </p:txBody>
      </p:sp>
    </p:spTree>
    <p:custDataLst>
      <p:tags r:id="rId1"/>
    </p:custDataLst>
    <p:extLst>
      <p:ext uri="{BB962C8B-B14F-4D97-AF65-F5344CB8AC3E}">
        <p14:creationId xmlns:p14="http://schemas.microsoft.com/office/powerpoint/2010/main" val="941714201"/>
      </p:ext>
    </p:extLst>
  </p:cSld>
  <p:clrMapOvr>
    <a:masterClrMapping/>
  </p:clrMapOvr>
  <p:transition spd="slow">
    <p:wip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IPv4 Issues</a:t>
            </a:r>
            <a:br>
              <a:rPr lang="en-US" dirty="0"/>
            </a:br>
            <a:r>
              <a:rPr lang="en-US" sz="2400" dirty="0"/>
              <a:t>Need for IPv6</a:t>
            </a:r>
          </a:p>
        </p:txBody>
      </p:sp>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431972" y="855419"/>
            <a:ext cx="4140028" cy="3073946"/>
          </a:xfrm>
        </p:spPr>
        <p:txBody>
          <a:bodyPr/>
          <a:lstStyle/>
          <a:p>
            <a:pPr marL="342900" indent="-342900" algn="l">
              <a:buFont typeface="Arial" panose="020B0604020202020204" pitchFamily="34" charset="0"/>
              <a:buChar char="•"/>
            </a:pPr>
            <a:r>
              <a:rPr lang="en-US" sz="1600" dirty="0">
                <a:solidFill>
                  <a:schemeClr val="tx1"/>
                </a:solidFill>
              </a:rPr>
              <a:t>IPv4 is running out of addresses. IPv6 is the successor to IPv4. IPv6 has a much larger 128-bit address space.</a:t>
            </a:r>
          </a:p>
          <a:p>
            <a:pPr marL="342900" indent="-342900" algn="l">
              <a:buFont typeface="Arial" panose="020B0604020202020204" pitchFamily="34" charset="0"/>
              <a:buChar char="•"/>
            </a:pPr>
            <a:r>
              <a:rPr lang="en-US" sz="1600" dirty="0">
                <a:solidFill>
                  <a:schemeClr val="tx1"/>
                </a:solidFill>
              </a:rPr>
              <a:t>The development of IPv6 also included fixes for IPv4 limitations and other enhancements.</a:t>
            </a:r>
          </a:p>
          <a:p>
            <a:pPr marL="342900" indent="-342900" algn="l">
              <a:buFont typeface="Arial" panose="020B0604020202020204" pitchFamily="34" charset="0"/>
              <a:buChar char="•"/>
            </a:pPr>
            <a:r>
              <a:rPr lang="en-US" sz="1600" dirty="0">
                <a:solidFill>
                  <a:schemeClr val="tx1"/>
                </a:solidFill>
              </a:rPr>
              <a:t>With an increasing internet population, a limited IPv4 address space, issues with NAT and the IoT, the time has come to begin the transition to IPv6.</a:t>
            </a:r>
          </a:p>
          <a:p>
            <a:pPr marL="342900" indent="-342900" algn="l">
              <a:buFont typeface="Arial" panose="020B0604020202020204" pitchFamily="34" charset="0"/>
              <a:buChar char="•"/>
            </a:pPr>
            <a:endParaRPr lang="en-US" sz="1600" dirty="0">
              <a:solidFill>
                <a:schemeClr val="tx1"/>
              </a:solidFill>
            </a:endParaRPr>
          </a:p>
        </p:txBody>
      </p:sp>
      <p:pic>
        <p:nvPicPr>
          <p:cNvPr id="5" name="Picture 4">
            <a:extLst>
              <a:ext uri="{FF2B5EF4-FFF2-40B4-BE49-F238E27FC236}">
                <a16:creationId xmlns:a16="http://schemas.microsoft.com/office/drawing/2014/main" id="{BFB1C0E8-9A48-4776-9AE6-431C4EFFF458}"/>
              </a:ext>
            </a:extLst>
          </p:cNvPr>
          <p:cNvPicPr>
            <a:picLocks noChangeAspect="1"/>
          </p:cNvPicPr>
          <p:nvPr/>
        </p:nvPicPr>
        <p:blipFill>
          <a:blip r:embed="rId3"/>
          <a:stretch>
            <a:fillRect/>
          </a:stretch>
        </p:blipFill>
        <p:spPr>
          <a:xfrm>
            <a:off x="4657275" y="855419"/>
            <a:ext cx="3478852" cy="2063726"/>
          </a:xfrm>
          <a:prstGeom prst="rect">
            <a:avLst/>
          </a:prstGeom>
        </p:spPr>
      </p:pic>
    </p:spTree>
    <p:extLst>
      <p:ext uri="{BB962C8B-B14F-4D97-AF65-F5344CB8AC3E}">
        <p14:creationId xmlns:p14="http://schemas.microsoft.com/office/powerpoint/2010/main" val="1249479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IPv4 Issues</a:t>
            </a:r>
            <a:br>
              <a:rPr lang="en-US" dirty="0"/>
            </a:br>
            <a:r>
              <a:rPr lang="en-US" sz="2400" dirty="0"/>
              <a:t>IPv4 and IPv6 Coexistence</a:t>
            </a:r>
          </a:p>
        </p:txBody>
      </p:sp>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431971" y="855419"/>
            <a:ext cx="7913517" cy="3073946"/>
          </a:xfrm>
        </p:spPr>
        <p:txBody>
          <a:bodyPr/>
          <a:lstStyle/>
          <a:p>
            <a:pPr marL="0" indent="0" algn="l"/>
            <a:r>
              <a:rPr lang="en-US" sz="1600" dirty="0">
                <a:solidFill>
                  <a:schemeClr val="tx1"/>
                </a:solidFill>
              </a:rPr>
              <a:t>Both IPv4 and IPv6 will coexist in the near future and the transition will take several years.</a:t>
            </a:r>
          </a:p>
          <a:p>
            <a:pPr marL="0" indent="0" algn="l"/>
            <a:r>
              <a:rPr lang="en-US" sz="1600" dirty="0">
                <a:solidFill>
                  <a:schemeClr val="tx1"/>
                </a:solidFill>
              </a:rPr>
              <a:t>The IETF has created various protocols and tools to help network administrators migrate their networks to IPv6. These migration techniques can be divided into three categories:</a:t>
            </a:r>
          </a:p>
          <a:p>
            <a:pPr marL="415985" lvl="1" indent="-342900">
              <a:buFont typeface="Arial" panose="020B0604020202020204" pitchFamily="34" charset="0"/>
              <a:buChar char="•"/>
            </a:pPr>
            <a:r>
              <a:rPr lang="en-US" b="1" dirty="0">
                <a:solidFill>
                  <a:schemeClr val="tx1"/>
                </a:solidFill>
              </a:rPr>
              <a:t>Dual stack </a:t>
            </a:r>
            <a:r>
              <a:rPr lang="en-US" dirty="0">
                <a:solidFill>
                  <a:schemeClr val="tx1"/>
                </a:solidFill>
              </a:rPr>
              <a:t>-The devices run both IPv4 and IPv6 protocol stacks simultaneously.</a:t>
            </a:r>
          </a:p>
          <a:p>
            <a:pPr marL="415985" lvl="1" indent="-342900">
              <a:buFont typeface="Arial" panose="020B0604020202020204" pitchFamily="34" charset="0"/>
              <a:buChar char="•"/>
            </a:pPr>
            <a:r>
              <a:rPr lang="en-US" b="1" dirty="0"/>
              <a:t>Tunneling</a:t>
            </a:r>
            <a:r>
              <a:rPr lang="en-US" dirty="0"/>
              <a:t> – A method of transporting an IPv6 packet over an IPv4 network. The IPv6 packet is encapsulated inside an IPv4 packet.</a:t>
            </a:r>
          </a:p>
          <a:p>
            <a:pPr marL="415985" lvl="1" indent="-342900">
              <a:buFont typeface="Arial" panose="020B0604020202020204" pitchFamily="34" charset="0"/>
              <a:buChar char="•"/>
            </a:pPr>
            <a:r>
              <a:rPr lang="en-US" b="1" dirty="0">
                <a:solidFill>
                  <a:schemeClr val="tx1"/>
                </a:solidFill>
              </a:rPr>
              <a:t>Translation</a:t>
            </a:r>
            <a:r>
              <a:rPr lang="en-US" dirty="0">
                <a:solidFill>
                  <a:schemeClr val="tx1"/>
                </a:solidFill>
              </a:rPr>
              <a:t> - </a:t>
            </a:r>
            <a:r>
              <a:rPr lang="en-US" dirty="0"/>
              <a:t>Network Address Translation 64 (NAT64) allows IPv6-enabled devices to communicate with IPv4-enabled devices using a translation technique similar to NAT for IPv4. </a:t>
            </a:r>
            <a:endParaRPr lang="en-US" dirty="0">
              <a:solidFill>
                <a:schemeClr val="tx1"/>
              </a:solidFill>
            </a:endParaRPr>
          </a:p>
        </p:txBody>
      </p:sp>
      <p:sp>
        <p:nvSpPr>
          <p:cNvPr id="2" name="TextBox 1">
            <a:extLst>
              <a:ext uri="{FF2B5EF4-FFF2-40B4-BE49-F238E27FC236}">
                <a16:creationId xmlns:a16="http://schemas.microsoft.com/office/drawing/2014/main" id="{D8D35741-D333-4DBC-B285-F99CC22F97CD}"/>
              </a:ext>
            </a:extLst>
          </p:cNvPr>
          <p:cNvSpPr txBox="1"/>
          <p:nvPr/>
        </p:nvSpPr>
        <p:spPr>
          <a:xfrm>
            <a:off x="431971" y="3918749"/>
            <a:ext cx="7913516" cy="523220"/>
          </a:xfrm>
          <a:prstGeom prst="rect">
            <a:avLst/>
          </a:prstGeom>
          <a:noFill/>
        </p:spPr>
        <p:txBody>
          <a:bodyPr wrap="square" rtlCol="0">
            <a:spAutoFit/>
          </a:bodyPr>
          <a:lstStyle/>
          <a:p>
            <a:r>
              <a:rPr lang="en-US" sz="1400" b="1" dirty="0"/>
              <a:t>Note:</a:t>
            </a:r>
            <a:r>
              <a:rPr lang="en-US" sz="1400" dirty="0"/>
              <a:t> Tunneling and translation are for transitioning to native IPv6 and should only be used where needed. The goal should be native IPv6 communications from source to destination.</a:t>
            </a:r>
          </a:p>
        </p:txBody>
      </p:sp>
    </p:spTree>
    <p:extLst>
      <p:ext uri="{BB962C8B-B14F-4D97-AF65-F5344CB8AC3E}">
        <p14:creationId xmlns:p14="http://schemas.microsoft.com/office/powerpoint/2010/main" val="18806265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88160"/>
            <a:ext cx="7848344" cy="929640"/>
          </a:xfrm>
        </p:spPr>
        <p:txBody>
          <a:bodyPr/>
          <a:lstStyle/>
          <a:p>
            <a:r>
              <a:rPr lang="en-US" dirty="0">
                <a:solidFill>
                  <a:schemeClr val="accent5">
                    <a:lumMod val="40000"/>
                    <a:lumOff val="60000"/>
                  </a:schemeClr>
                </a:solidFill>
              </a:rPr>
              <a:t>12.2 IPv6 Address Representation</a:t>
            </a:r>
          </a:p>
        </p:txBody>
      </p:sp>
    </p:spTree>
    <p:custDataLst>
      <p:tags r:id="rId1"/>
    </p:custDataLst>
    <p:extLst>
      <p:ext uri="{BB962C8B-B14F-4D97-AF65-F5344CB8AC3E}">
        <p14:creationId xmlns:p14="http://schemas.microsoft.com/office/powerpoint/2010/main" val="1226987041"/>
      </p:ext>
    </p:extLst>
  </p:cSld>
  <p:clrMapOvr>
    <a:masterClrMapping/>
  </p:clrMapOvr>
  <p:transition spd="slow">
    <p:wip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IPv6 Address Representation</a:t>
            </a:r>
            <a:br>
              <a:rPr lang="en-US" dirty="0"/>
            </a:br>
            <a:r>
              <a:rPr lang="en-US" sz="2400" dirty="0"/>
              <a:t>IPv6 Addressing Formats</a:t>
            </a:r>
          </a:p>
        </p:txBody>
      </p:sp>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431972" y="855419"/>
            <a:ext cx="7913516" cy="4003184"/>
          </a:xfrm>
        </p:spPr>
        <p:txBody>
          <a:bodyPr/>
          <a:lstStyle/>
          <a:p>
            <a:pPr marL="342900" indent="-342900" algn="l">
              <a:buFont typeface="Arial" panose="020B0604020202020204" pitchFamily="34" charset="0"/>
              <a:buChar char="•"/>
            </a:pPr>
            <a:r>
              <a:rPr lang="en-US" sz="1600" dirty="0">
                <a:solidFill>
                  <a:schemeClr val="tx1"/>
                </a:solidFill>
              </a:rPr>
              <a:t>IPv6 addresses are 128 bits in length and written in hexadecimal.</a:t>
            </a:r>
          </a:p>
          <a:p>
            <a:pPr marL="342900" indent="-342900" algn="l">
              <a:buFont typeface="Arial" panose="020B0604020202020204" pitchFamily="34" charset="0"/>
              <a:buChar char="•"/>
            </a:pPr>
            <a:r>
              <a:rPr lang="en-US" sz="1600" dirty="0">
                <a:solidFill>
                  <a:schemeClr val="tx1"/>
                </a:solidFill>
              </a:rPr>
              <a:t>IPv6 addresses are not case-sensitive and can be written in either lowercase or uppercase.</a:t>
            </a:r>
          </a:p>
          <a:p>
            <a:pPr marL="342900" indent="-342900" algn="l">
              <a:buFont typeface="Arial" panose="020B0604020202020204" pitchFamily="34" charset="0"/>
              <a:buChar char="•"/>
            </a:pPr>
            <a:r>
              <a:rPr lang="en-US" sz="1600" dirty="0">
                <a:solidFill>
                  <a:schemeClr val="tx1"/>
                </a:solidFill>
              </a:rPr>
              <a:t>The preferred format for writing an IPv6 address is x:x:x:x:x:x:x:x, with each “x” consisting of four hexadecimal values.</a:t>
            </a:r>
          </a:p>
          <a:p>
            <a:pPr marL="342900" indent="-342900" algn="l">
              <a:buFont typeface="Arial" panose="020B0604020202020204" pitchFamily="34" charset="0"/>
              <a:buChar char="•"/>
            </a:pPr>
            <a:r>
              <a:rPr lang="en-US" sz="1600" dirty="0">
                <a:solidFill>
                  <a:schemeClr val="tx1"/>
                </a:solidFill>
              </a:rPr>
              <a:t>In IPv6, a hextet is the unofficial term used to refer to a segment of 16 bits, or four hexadecimal values.</a:t>
            </a:r>
          </a:p>
          <a:p>
            <a:pPr marL="342900" indent="-342900" algn="l">
              <a:buFont typeface="Arial" panose="020B0604020202020204" pitchFamily="34" charset="0"/>
              <a:buChar char="•"/>
            </a:pPr>
            <a:r>
              <a:rPr lang="en-US" sz="1600" dirty="0">
                <a:solidFill>
                  <a:schemeClr val="tx1"/>
                </a:solidFill>
              </a:rPr>
              <a:t>Examples of IPv6 addresses in the preferred format:</a:t>
            </a:r>
          </a:p>
          <a:p>
            <a:pPr marL="358775" lvl="4" indent="0">
              <a:buNone/>
            </a:pPr>
            <a:r>
              <a:rPr lang="pt-BR" sz="1600" dirty="0">
                <a:solidFill>
                  <a:schemeClr val="tx1"/>
                </a:solidFill>
                <a:latin typeface="Courier New" panose="02070309020205020404" pitchFamily="49" charset="0"/>
                <a:cs typeface="Courier New" panose="02070309020205020404" pitchFamily="49" charset="0"/>
              </a:rPr>
              <a:t>2001:0db8:0000:1111:0000:0000:0000:0200 </a:t>
            </a:r>
          </a:p>
          <a:p>
            <a:pPr marL="358775" lvl="4" indent="0">
              <a:buNone/>
            </a:pPr>
            <a:r>
              <a:rPr lang="pt-BR" sz="1600" dirty="0">
                <a:solidFill>
                  <a:schemeClr val="tx1"/>
                </a:solidFill>
                <a:latin typeface="Courier New" panose="02070309020205020404" pitchFamily="49" charset="0"/>
                <a:cs typeface="Courier New" panose="02070309020205020404" pitchFamily="49" charset="0"/>
              </a:rPr>
              <a:t>2001:0db8:0000:00a3:abcd:</a:t>
            </a:r>
            <a:r>
              <a:rPr lang="pt-BR" sz="1600" dirty="0">
                <a:latin typeface="Courier New" panose="02070309020205020404" pitchFamily="49" charset="0"/>
                <a:cs typeface="Courier New" panose="02070309020205020404" pitchFamily="49" charset="0"/>
              </a:rPr>
              <a:t>0</a:t>
            </a:r>
            <a:r>
              <a:rPr lang="pt-BR" sz="1600" dirty="0">
                <a:solidFill>
                  <a:schemeClr val="tx1"/>
                </a:solidFill>
                <a:latin typeface="Courier New" panose="02070309020205020404" pitchFamily="49" charset="0"/>
                <a:cs typeface="Courier New" panose="02070309020205020404" pitchFamily="49" charset="0"/>
              </a:rPr>
              <a:t>000:0000:1234 </a:t>
            </a:r>
            <a:endParaRPr lang="en-US" sz="1600" dirty="0">
              <a:solidFill>
                <a:schemeClr val="tx1"/>
              </a:solidFill>
              <a:latin typeface="Courier New" panose="02070309020205020404" pitchFamily="49" charset="0"/>
              <a:cs typeface="Courier New" panose="02070309020205020404" pitchFamily="49" charset="0"/>
            </a:endParaRPr>
          </a:p>
          <a:p>
            <a:pPr marL="342900" indent="-342900" algn="l">
              <a:buFont typeface="Arial" panose="020B0604020202020204" pitchFamily="34" charset="0"/>
              <a:buChar char="•"/>
            </a:pPr>
            <a:endParaRPr lang="en-US" sz="1800" dirty="0">
              <a:solidFill>
                <a:schemeClr val="tx1"/>
              </a:solidFill>
            </a:endParaRPr>
          </a:p>
          <a:p>
            <a:pPr marL="0" indent="0" algn="l"/>
            <a:endParaRPr lang="en-US" sz="1600" dirty="0">
              <a:solidFill>
                <a:schemeClr val="tx1"/>
              </a:solidFill>
            </a:endParaRPr>
          </a:p>
        </p:txBody>
      </p:sp>
    </p:spTree>
    <p:extLst>
      <p:ext uri="{BB962C8B-B14F-4D97-AF65-F5344CB8AC3E}">
        <p14:creationId xmlns:p14="http://schemas.microsoft.com/office/powerpoint/2010/main" val="379683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IPv6 Address Representation</a:t>
            </a:r>
            <a:br>
              <a:rPr lang="en-US" dirty="0"/>
            </a:br>
            <a:r>
              <a:rPr lang="en-US" sz="2400" dirty="0"/>
              <a:t>Rule 1 – Omit Leading Zero</a:t>
            </a:r>
          </a:p>
        </p:txBody>
      </p:sp>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431972" y="598726"/>
            <a:ext cx="7913516" cy="2895245"/>
          </a:xfrm>
        </p:spPr>
        <p:txBody>
          <a:bodyPr/>
          <a:lstStyle/>
          <a:p>
            <a:pPr marL="0" indent="0" algn="l"/>
            <a:r>
              <a:rPr lang="en-US" sz="1600" dirty="0">
                <a:solidFill>
                  <a:schemeClr val="tx1"/>
                </a:solidFill>
              </a:rPr>
              <a:t>The first rule to help reduce the notation of IPv6 addresses is to omit any leading 0s (zeros).</a:t>
            </a:r>
          </a:p>
          <a:p>
            <a:pPr marL="73085" lvl="1" indent="0">
              <a:buNone/>
            </a:pPr>
            <a:r>
              <a:rPr lang="en-US" sz="1600" b="1" dirty="0"/>
              <a:t>Examples:</a:t>
            </a:r>
          </a:p>
          <a:p>
            <a:pPr marL="285750" indent="-285750" algn="l">
              <a:buFont typeface="Arial" panose="020B0604020202020204" pitchFamily="34" charset="0"/>
              <a:buChar char="•"/>
            </a:pPr>
            <a:r>
              <a:rPr lang="en-US" sz="1600" dirty="0">
                <a:solidFill>
                  <a:schemeClr val="tx1"/>
                </a:solidFill>
              </a:rPr>
              <a:t>01ab can be represented as 1ab</a:t>
            </a:r>
          </a:p>
          <a:p>
            <a:pPr marL="285750" indent="-285750" algn="l">
              <a:buFont typeface="Arial" panose="020B0604020202020204" pitchFamily="34" charset="0"/>
              <a:buChar char="•"/>
            </a:pPr>
            <a:r>
              <a:rPr lang="en-US" sz="1600" dirty="0">
                <a:solidFill>
                  <a:schemeClr val="tx1"/>
                </a:solidFill>
              </a:rPr>
              <a:t>09f0 can be represented as 9f0</a:t>
            </a:r>
          </a:p>
          <a:p>
            <a:pPr marL="285750" indent="-285750" algn="l">
              <a:buFont typeface="Arial" panose="020B0604020202020204" pitchFamily="34" charset="0"/>
              <a:buChar char="•"/>
            </a:pPr>
            <a:r>
              <a:rPr lang="en-US" sz="1600" dirty="0">
                <a:solidFill>
                  <a:schemeClr val="tx1"/>
                </a:solidFill>
              </a:rPr>
              <a:t>0a00 can be represented as a00</a:t>
            </a:r>
          </a:p>
          <a:p>
            <a:pPr marL="285750" indent="-285750" algn="l">
              <a:buFont typeface="Arial" panose="020B0604020202020204" pitchFamily="34" charset="0"/>
              <a:buChar char="•"/>
            </a:pPr>
            <a:r>
              <a:rPr lang="en-US" sz="1600" dirty="0">
                <a:solidFill>
                  <a:schemeClr val="tx1"/>
                </a:solidFill>
              </a:rPr>
              <a:t>00ab can be represented as ab</a:t>
            </a:r>
          </a:p>
          <a:p>
            <a:pPr marL="285750" indent="-285750" algn="l">
              <a:buFont typeface="Arial" panose="020B0604020202020204" pitchFamily="34" charset="0"/>
              <a:buChar char="•"/>
            </a:pPr>
            <a:endParaRPr lang="en-US" sz="1600" dirty="0">
              <a:solidFill>
                <a:schemeClr val="tx1"/>
              </a:solidFill>
            </a:endParaRPr>
          </a:p>
          <a:p>
            <a:pPr marL="0" indent="0" algn="l"/>
            <a:r>
              <a:rPr lang="en-US" sz="1600" b="1" dirty="0">
                <a:solidFill>
                  <a:schemeClr val="tx1"/>
                </a:solidFill>
              </a:rPr>
              <a:t>Note</a:t>
            </a:r>
            <a:r>
              <a:rPr lang="en-US" sz="1600" dirty="0">
                <a:solidFill>
                  <a:schemeClr val="tx1"/>
                </a:solidFill>
              </a:rPr>
              <a:t>:</a:t>
            </a:r>
            <a:r>
              <a:rPr lang="en-US" sz="1600" b="1" dirty="0">
                <a:solidFill>
                  <a:schemeClr val="tx1"/>
                </a:solidFill>
              </a:rPr>
              <a:t> </a:t>
            </a:r>
            <a:r>
              <a:rPr lang="en-US" sz="1600" dirty="0">
                <a:solidFill>
                  <a:schemeClr val="tx1"/>
                </a:solidFill>
              </a:rPr>
              <a:t>This rule only applies to leading 0s, NOT to trailing 0s, otherwise the address would be ambiguous. </a:t>
            </a:r>
          </a:p>
          <a:p>
            <a:pPr marL="415985" lvl="1" indent="-342900">
              <a:buFont typeface="Arial" panose="020B0604020202020204" pitchFamily="34" charset="0"/>
              <a:buChar char="•"/>
            </a:pPr>
            <a:endParaRPr lang="en-US" sz="1200" dirty="0"/>
          </a:p>
          <a:p>
            <a:pPr marL="0" indent="0" algn="l"/>
            <a:endParaRPr lang="en-US" sz="1600" dirty="0">
              <a:solidFill>
                <a:schemeClr val="tx1"/>
              </a:solidFill>
            </a:endParaRPr>
          </a:p>
        </p:txBody>
      </p:sp>
      <p:graphicFrame>
        <p:nvGraphicFramePr>
          <p:cNvPr id="5" name="Content Placeholder 6">
            <a:extLst>
              <a:ext uri="{FF2B5EF4-FFF2-40B4-BE49-F238E27FC236}">
                <a16:creationId xmlns:a16="http://schemas.microsoft.com/office/drawing/2014/main" id="{8D418206-3EDF-4754-9AFB-FFEB638592BB}"/>
              </a:ext>
            </a:extLst>
          </p:cNvPr>
          <p:cNvGraphicFramePr>
            <a:graphicFrameLocks/>
          </p:cNvGraphicFramePr>
          <p:nvPr/>
        </p:nvGraphicFramePr>
        <p:xfrm>
          <a:off x="750745" y="3767534"/>
          <a:ext cx="6617097" cy="777240"/>
        </p:xfrm>
        <a:graphic>
          <a:graphicData uri="http://schemas.openxmlformats.org/drawingml/2006/table">
            <a:tbl>
              <a:tblPr firstRow="1" bandRow="1">
                <a:tableStyleId>{5C22544A-7EE6-4342-B048-85BDC9FD1C3A}</a:tableStyleId>
              </a:tblPr>
              <a:tblGrid>
                <a:gridCol w="1963127">
                  <a:extLst>
                    <a:ext uri="{9D8B030D-6E8A-4147-A177-3AD203B41FA5}">
                      <a16:colId xmlns:a16="http://schemas.microsoft.com/office/drawing/2014/main" val="3729139006"/>
                    </a:ext>
                  </a:extLst>
                </a:gridCol>
                <a:gridCol w="4653970">
                  <a:extLst>
                    <a:ext uri="{9D8B030D-6E8A-4147-A177-3AD203B41FA5}">
                      <a16:colId xmlns:a16="http://schemas.microsoft.com/office/drawing/2014/main" val="1988913492"/>
                    </a:ext>
                  </a:extLst>
                </a:gridCol>
              </a:tblGrid>
              <a:tr h="0">
                <a:tc>
                  <a:txBody>
                    <a:bodyPr/>
                    <a:lstStyle/>
                    <a:p>
                      <a:r>
                        <a:rPr lang="en-US" sz="1100" dirty="0"/>
                        <a:t>Type</a:t>
                      </a:r>
                    </a:p>
                  </a:txBody>
                  <a:tcPr/>
                </a:tc>
                <a:tc>
                  <a:txBody>
                    <a:bodyPr/>
                    <a:lstStyle/>
                    <a:p>
                      <a:r>
                        <a:rPr lang="en-US" sz="1100" dirty="0"/>
                        <a:t>Format</a:t>
                      </a:r>
                    </a:p>
                  </a:txBody>
                  <a:tcPr/>
                </a:tc>
                <a:extLst>
                  <a:ext uri="{0D108BD9-81ED-4DB2-BD59-A6C34878D82A}">
                    <a16:rowId xmlns:a16="http://schemas.microsoft.com/office/drawing/2014/main" val="2583676789"/>
                  </a:ext>
                </a:extLst>
              </a:tr>
              <a:tr h="0">
                <a:tc>
                  <a:txBody>
                    <a:bodyPr/>
                    <a:lstStyle/>
                    <a:p>
                      <a:r>
                        <a:rPr lang="en-US" sz="1100" dirty="0">
                          <a:solidFill>
                            <a:srgbClr val="000000"/>
                          </a:solidFill>
                        </a:rPr>
                        <a:t>Preferred</a:t>
                      </a:r>
                    </a:p>
                  </a:txBody>
                  <a:tcPr/>
                </a:tc>
                <a:tc>
                  <a:txBody>
                    <a:bodyPr/>
                    <a:lstStyle/>
                    <a:p>
                      <a:r>
                        <a:rPr lang="en-US" sz="1100" dirty="0"/>
                        <a:t>2001 : </a:t>
                      </a:r>
                      <a:r>
                        <a:rPr lang="en-US" sz="1100" b="1" dirty="0"/>
                        <a:t>0</a:t>
                      </a:r>
                      <a:r>
                        <a:rPr lang="en-US" sz="1100" dirty="0"/>
                        <a:t>db8 : </a:t>
                      </a:r>
                      <a:r>
                        <a:rPr lang="en-US" sz="1100" b="1" dirty="0"/>
                        <a:t>000</a:t>
                      </a:r>
                      <a:r>
                        <a:rPr lang="en-US" sz="1100" dirty="0"/>
                        <a:t>0 : 1111 : </a:t>
                      </a:r>
                      <a:r>
                        <a:rPr lang="en-US" sz="1100" b="1" dirty="0"/>
                        <a:t>000</a:t>
                      </a:r>
                      <a:r>
                        <a:rPr lang="en-US" sz="1100" dirty="0"/>
                        <a:t>0 : </a:t>
                      </a:r>
                      <a:r>
                        <a:rPr lang="en-US" sz="1100" b="1" dirty="0"/>
                        <a:t>000</a:t>
                      </a:r>
                      <a:r>
                        <a:rPr lang="en-US" sz="1100" dirty="0"/>
                        <a:t>0 : </a:t>
                      </a:r>
                      <a:r>
                        <a:rPr lang="en-US" sz="1100" b="1" dirty="0"/>
                        <a:t>000</a:t>
                      </a:r>
                      <a:r>
                        <a:rPr lang="en-US" sz="1100" dirty="0"/>
                        <a:t>0 : </a:t>
                      </a:r>
                      <a:r>
                        <a:rPr lang="en-US" sz="1100" b="1" dirty="0"/>
                        <a:t>0</a:t>
                      </a:r>
                      <a:r>
                        <a:rPr lang="en-US" sz="1100" dirty="0"/>
                        <a:t>200</a:t>
                      </a:r>
                      <a:endParaRPr lang="en-US" sz="1100" dirty="0">
                        <a:solidFill>
                          <a:srgbClr val="000000"/>
                        </a:solidFill>
                      </a:endParaRPr>
                    </a:p>
                  </a:txBody>
                  <a:tcPr/>
                </a:tc>
                <a:extLst>
                  <a:ext uri="{0D108BD9-81ED-4DB2-BD59-A6C34878D82A}">
                    <a16:rowId xmlns:a16="http://schemas.microsoft.com/office/drawing/2014/main" val="3849654457"/>
                  </a:ext>
                </a:extLst>
              </a:tr>
              <a:tr h="170900">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dirty="0">
                          <a:solidFill>
                            <a:srgbClr val="000000"/>
                          </a:solidFill>
                        </a:rPr>
                        <a:t>No leading zeros</a:t>
                      </a:r>
                    </a:p>
                  </a:txBody>
                  <a:tcPr/>
                </a:tc>
                <a:tc>
                  <a:txBody>
                    <a:bodyPr/>
                    <a:lstStyle/>
                    <a:p>
                      <a:r>
                        <a:rPr lang="en-US" sz="1100" dirty="0"/>
                        <a:t>2001 : db8 : 0 : 1111 : 0 : 0 : 0 : 200</a:t>
                      </a:r>
                      <a:endParaRPr lang="en-US" sz="1100" dirty="0">
                        <a:solidFill>
                          <a:srgbClr val="000000"/>
                        </a:solidFill>
                      </a:endParaRPr>
                    </a:p>
                  </a:txBody>
                  <a:tcPr/>
                </a:tc>
                <a:extLst>
                  <a:ext uri="{0D108BD9-81ED-4DB2-BD59-A6C34878D82A}">
                    <a16:rowId xmlns:a16="http://schemas.microsoft.com/office/drawing/2014/main" val="235735172"/>
                  </a:ext>
                </a:extLst>
              </a:tr>
            </a:tbl>
          </a:graphicData>
        </a:graphic>
      </p:graphicFrame>
    </p:spTree>
    <p:extLst>
      <p:ext uri="{BB962C8B-B14F-4D97-AF65-F5344CB8AC3E}">
        <p14:creationId xmlns:p14="http://schemas.microsoft.com/office/powerpoint/2010/main" val="3572230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IPv6 Address Representation</a:t>
            </a:r>
            <a:br>
              <a:rPr lang="en-US" dirty="0"/>
            </a:br>
            <a:r>
              <a:rPr lang="en-US" sz="2400" dirty="0"/>
              <a:t>Rule 2 – Double Colon</a:t>
            </a:r>
          </a:p>
        </p:txBody>
      </p:sp>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431972" y="855419"/>
            <a:ext cx="7913516" cy="2399913"/>
          </a:xfrm>
        </p:spPr>
        <p:txBody>
          <a:bodyPr/>
          <a:lstStyle/>
          <a:p>
            <a:pPr marL="0" indent="0" algn="l"/>
            <a:r>
              <a:rPr lang="en-US" sz="1800" dirty="0">
                <a:solidFill>
                  <a:schemeClr val="tx1"/>
                </a:solidFill>
              </a:rPr>
              <a:t>A double colon (::) can replace any single, contiguous string of one or more 16-bit hextets consisting of all zeros. </a:t>
            </a:r>
          </a:p>
          <a:p>
            <a:pPr marL="0" indent="0" algn="l"/>
            <a:r>
              <a:rPr lang="en-US" sz="1600" b="1" dirty="0">
                <a:solidFill>
                  <a:schemeClr val="tx1"/>
                </a:solidFill>
              </a:rPr>
              <a:t>Example:</a:t>
            </a:r>
          </a:p>
          <a:p>
            <a:pPr marL="285750" indent="-285750" algn="l">
              <a:buFont typeface="Arial" panose="020B0604020202020204" pitchFamily="34" charset="0"/>
              <a:buChar char="•"/>
            </a:pPr>
            <a:r>
              <a:rPr lang="en-US" sz="1400" dirty="0">
                <a:solidFill>
                  <a:schemeClr val="tx1"/>
                </a:solidFill>
              </a:rPr>
              <a:t>2001:db8:cafe:1:0:0:0:1 (leading 0s omitted) could be represented as 2001:db8:cafe:1::1</a:t>
            </a:r>
          </a:p>
          <a:p>
            <a:pPr marL="0" indent="0" algn="l"/>
            <a:endParaRPr lang="en-US" sz="1600" dirty="0">
              <a:solidFill>
                <a:schemeClr val="tx1"/>
              </a:solidFill>
            </a:endParaRPr>
          </a:p>
          <a:p>
            <a:pPr marL="0" indent="0" algn="l"/>
            <a:r>
              <a:rPr lang="en-US" sz="1600" b="1" dirty="0">
                <a:solidFill>
                  <a:schemeClr val="tx1"/>
                </a:solidFill>
              </a:rPr>
              <a:t>Note</a:t>
            </a:r>
            <a:r>
              <a:rPr lang="en-US" sz="1600" dirty="0">
                <a:solidFill>
                  <a:schemeClr val="tx1"/>
                </a:solidFill>
              </a:rPr>
              <a:t>: </a:t>
            </a:r>
            <a:r>
              <a:rPr lang="en-US" sz="1400" dirty="0">
                <a:solidFill>
                  <a:schemeClr val="tx1"/>
                </a:solidFill>
              </a:rPr>
              <a:t>The double colon (::) can only be used once within an address, otherwise there would be more than one possible resulting address.</a:t>
            </a:r>
          </a:p>
          <a:p>
            <a:pPr marL="0" indent="0" algn="l"/>
            <a:endParaRPr lang="en-US" sz="1600" dirty="0">
              <a:solidFill>
                <a:schemeClr val="tx1"/>
              </a:solidFill>
            </a:endParaRPr>
          </a:p>
        </p:txBody>
      </p:sp>
      <p:graphicFrame>
        <p:nvGraphicFramePr>
          <p:cNvPr id="5" name="Content Placeholder 6">
            <a:extLst>
              <a:ext uri="{FF2B5EF4-FFF2-40B4-BE49-F238E27FC236}">
                <a16:creationId xmlns:a16="http://schemas.microsoft.com/office/drawing/2014/main" id="{8D418206-3EDF-4754-9AFB-FFEB638592BB}"/>
              </a:ext>
            </a:extLst>
          </p:cNvPr>
          <p:cNvGraphicFramePr>
            <a:graphicFrameLocks/>
          </p:cNvGraphicFramePr>
          <p:nvPr/>
        </p:nvGraphicFramePr>
        <p:xfrm>
          <a:off x="668858" y="3255332"/>
          <a:ext cx="6617097" cy="777240"/>
        </p:xfrm>
        <a:graphic>
          <a:graphicData uri="http://schemas.openxmlformats.org/drawingml/2006/table">
            <a:tbl>
              <a:tblPr firstRow="1" bandRow="1">
                <a:tableStyleId>{5C22544A-7EE6-4342-B048-85BDC9FD1C3A}</a:tableStyleId>
              </a:tblPr>
              <a:tblGrid>
                <a:gridCol w="1963127">
                  <a:extLst>
                    <a:ext uri="{9D8B030D-6E8A-4147-A177-3AD203B41FA5}">
                      <a16:colId xmlns:a16="http://schemas.microsoft.com/office/drawing/2014/main" val="3729139006"/>
                    </a:ext>
                  </a:extLst>
                </a:gridCol>
                <a:gridCol w="4653970">
                  <a:extLst>
                    <a:ext uri="{9D8B030D-6E8A-4147-A177-3AD203B41FA5}">
                      <a16:colId xmlns:a16="http://schemas.microsoft.com/office/drawing/2014/main" val="1988913492"/>
                    </a:ext>
                  </a:extLst>
                </a:gridCol>
              </a:tblGrid>
              <a:tr h="0">
                <a:tc>
                  <a:txBody>
                    <a:bodyPr/>
                    <a:lstStyle/>
                    <a:p>
                      <a:r>
                        <a:rPr lang="en-US" sz="1100" dirty="0"/>
                        <a:t>Type</a:t>
                      </a:r>
                    </a:p>
                  </a:txBody>
                  <a:tcPr/>
                </a:tc>
                <a:tc>
                  <a:txBody>
                    <a:bodyPr/>
                    <a:lstStyle/>
                    <a:p>
                      <a:r>
                        <a:rPr lang="en-US" sz="1100" dirty="0"/>
                        <a:t>Format</a:t>
                      </a:r>
                    </a:p>
                  </a:txBody>
                  <a:tcPr/>
                </a:tc>
                <a:extLst>
                  <a:ext uri="{0D108BD9-81ED-4DB2-BD59-A6C34878D82A}">
                    <a16:rowId xmlns:a16="http://schemas.microsoft.com/office/drawing/2014/main" val="2583676789"/>
                  </a:ext>
                </a:extLst>
              </a:tr>
              <a:tr h="0">
                <a:tc>
                  <a:txBody>
                    <a:bodyPr/>
                    <a:lstStyle/>
                    <a:p>
                      <a:r>
                        <a:rPr lang="en-US" sz="1100" dirty="0">
                          <a:solidFill>
                            <a:srgbClr val="000000"/>
                          </a:solidFill>
                        </a:rPr>
                        <a:t>Preferred</a:t>
                      </a:r>
                    </a:p>
                  </a:txBody>
                  <a:tcPr/>
                </a:tc>
                <a:tc>
                  <a:txBody>
                    <a:bodyPr/>
                    <a:lstStyle/>
                    <a:p>
                      <a:r>
                        <a:rPr lang="en-US" sz="1100" dirty="0"/>
                        <a:t>2001 : </a:t>
                      </a:r>
                      <a:r>
                        <a:rPr lang="en-US" sz="1100" b="1" dirty="0"/>
                        <a:t>0</a:t>
                      </a:r>
                      <a:r>
                        <a:rPr lang="en-US" sz="1100" dirty="0"/>
                        <a:t>db8 : </a:t>
                      </a:r>
                      <a:r>
                        <a:rPr lang="en-US" sz="1100" b="1" dirty="0"/>
                        <a:t>000</a:t>
                      </a:r>
                      <a:r>
                        <a:rPr lang="en-US" sz="1100" dirty="0"/>
                        <a:t>0 : 1111 : </a:t>
                      </a:r>
                      <a:r>
                        <a:rPr lang="en-US" sz="1100" b="1" dirty="0"/>
                        <a:t>0000</a:t>
                      </a:r>
                      <a:r>
                        <a:rPr lang="en-US" sz="1100" dirty="0"/>
                        <a:t> : </a:t>
                      </a:r>
                      <a:r>
                        <a:rPr lang="en-US" sz="1100" b="1" dirty="0"/>
                        <a:t>0000</a:t>
                      </a:r>
                      <a:r>
                        <a:rPr lang="en-US" sz="1100" dirty="0"/>
                        <a:t> : </a:t>
                      </a:r>
                      <a:r>
                        <a:rPr lang="en-US" sz="1100" b="1" dirty="0"/>
                        <a:t>0000</a:t>
                      </a:r>
                      <a:r>
                        <a:rPr lang="en-US" sz="1100" dirty="0"/>
                        <a:t> : </a:t>
                      </a:r>
                      <a:r>
                        <a:rPr lang="en-US" sz="1100" b="1" dirty="0"/>
                        <a:t>0</a:t>
                      </a:r>
                      <a:r>
                        <a:rPr lang="en-US" sz="1100" dirty="0"/>
                        <a:t>200</a:t>
                      </a:r>
                      <a:endParaRPr lang="en-US" sz="1100" dirty="0">
                        <a:solidFill>
                          <a:srgbClr val="000000"/>
                        </a:solidFill>
                      </a:endParaRPr>
                    </a:p>
                  </a:txBody>
                  <a:tcPr/>
                </a:tc>
                <a:extLst>
                  <a:ext uri="{0D108BD9-81ED-4DB2-BD59-A6C34878D82A}">
                    <a16:rowId xmlns:a16="http://schemas.microsoft.com/office/drawing/2014/main" val="3849654457"/>
                  </a:ext>
                </a:extLst>
              </a:tr>
              <a:tr h="170900">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dirty="0">
                          <a:solidFill>
                            <a:srgbClr val="000000"/>
                          </a:solidFill>
                        </a:rPr>
                        <a:t>Compressed</a:t>
                      </a:r>
                    </a:p>
                  </a:txBody>
                  <a:tcPr/>
                </a:tc>
                <a:tc>
                  <a:txBody>
                    <a:bodyPr/>
                    <a:lstStyle/>
                    <a:p>
                      <a:r>
                        <a:rPr lang="en-US" sz="1100" dirty="0"/>
                        <a:t>2001:db8:0:1111::200</a:t>
                      </a:r>
                      <a:endParaRPr lang="en-US" sz="1100" dirty="0">
                        <a:solidFill>
                          <a:srgbClr val="000000"/>
                        </a:solidFill>
                      </a:endParaRPr>
                    </a:p>
                  </a:txBody>
                  <a:tcPr/>
                </a:tc>
                <a:extLst>
                  <a:ext uri="{0D108BD9-81ED-4DB2-BD59-A6C34878D82A}">
                    <a16:rowId xmlns:a16="http://schemas.microsoft.com/office/drawing/2014/main" val="235735172"/>
                  </a:ext>
                </a:extLst>
              </a:tr>
            </a:tbl>
          </a:graphicData>
        </a:graphic>
      </p:graphicFrame>
    </p:spTree>
    <p:extLst>
      <p:ext uri="{BB962C8B-B14F-4D97-AF65-F5344CB8AC3E}">
        <p14:creationId xmlns:p14="http://schemas.microsoft.com/office/powerpoint/2010/main" val="35433133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88160"/>
            <a:ext cx="7848344" cy="929640"/>
          </a:xfrm>
        </p:spPr>
        <p:txBody>
          <a:bodyPr/>
          <a:lstStyle/>
          <a:p>
            <a:r>
              <a:rPr lang="en-US" dirty="0">
                <a:solidFill>
                  <a:schemeClr val="accent5">
                    <a:lumMod val="40000"/>
                    <a:lumOff val="60000"/>
                  </a:schemeClr>
                </a:solidFill>
              </a:rPr>
              <a:t>12.3 IPv6 Address Types</a:t>
            </a:r>
          </a:p>
        </p:txBody>
      </p:sp>
    </p:spTree>
    <p:custDataLst>
      <p:tags r:id="rId1"/>
    </p:custDataLst>
    <p:extLst>
      <p:ext uri="{BB962C8B-B14F-4D97-AF65-F5344CB8AC3E}">
        <p14:creationId xmlns:p14="http://schemas.microsoft.com/office/powerpoint/2010/main" val="3365459712"/>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IPv4 Address Structure</a:t>
            </a:r>
            <a:br>
              <a:rPr lang="en-US" dirty="0"/>
            </a:br>
            <a:r>
              <a:rPr lang="en-CA" sz="2400" dirty="0"/>
              <a:t>Determining the Network: Logical AND</a:t>
            </a:r>
            <a:endParaRPr lang="en-US" sz="2400" dirty="0"/>
          </a:p>
        </p:txBody>
      </p:sp>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431971" y="855419"/>
            <a:ext cx="8280057" cy="1522021"/>
          </a:xfrm>
        </p:spPr>
        <p:txBody>
          <a:bodyPr/>
          <a:lstStyle/>
          <a:p>
            <a:pPr marL="342900" indent="-342900" algn="l">
              <a:buFont typeface="Arial" panose="020B0604020202020204" pitchFamily="34" charset="0"/>
              <a:buChar char="•"/>
            </a:pPr>
            <a:r>
              <a:rPr lang="en-CA" sz="1600" dirty="0">
                <a:solidFill>
                  <a:srgbClr val="000000"/>
                </a:solidFill>
              </a:rPr>
              <a:t>A logical AND Boolean operation is used in determining the network address.</a:t>
            </a:r>
          </a:p>
          <a:p>
            <a:pPr marL="415985" lvl="1" indent="-342900">
              <a:buFont typeface="Arial" panose="020B0604020202020204" pitchFamily="34" charset="0"/>
              <a:buChar char="•"/>
            </a:pPr>
            <a:r>
              <a:rPr lang="en-CA" dirty="0">
                <a:solidFill>
                  <a:srgbClr val="000000"/>
                </a:solidFill>
              </a:rPr>
              <a:t>Logical AND is the comparison of two bits where only a 1 AND 1 produces a 1 and any other combination results in a 0.</a:t>
            </a:r>
          </a:p>
          <a:p>
            <a:pPr marL="415985" lvl="1" indent="-342900">
              <a:buFont typeface="Arial" panose="020B0604020202020204" pitchFamily="34" charset="0"/>
              <a:buChar char="•"/>
            </a:pPr>
            <a:r>
              <a:rPr lang="en-CA" dirty="0">
                <a:solidFill>
                  <a:srgbClr val="000000"/>
                </a:solidFill>
              </a:rPr>
              <a:t>1 AND 1 = 1, 0 AND 1 = 0, 1 AND 0 = 0, 0 AND 0 = 0</a:t>
            </a:r>
          </a:p>
          <a:p>
            <a:pPr marL="415985" lvl="1" indent="-342900">
              <a:buFont typeface="Arial" panose="020B0604020202020204" pitchFamily="34" charset="0"/>
              <a:buChar char="•"/>
            </a:pPr>
            <a:r>
              <a:rPr lang="en-CA" dirty="0">
                <a:solidFill>
                  <a:srgbClr val="000000"/>
                </a:solidFill>
              </a:rPr>
              <a:t>1 = True and 0  = False</a:t>
            </a:r>
            <a:endParaRPr lang="en-CA" sz="1600" dirty="0">
              <a:solidFill>
                <a:srgbClr val="000000"/>
              </a:solidFill>
            </a:endParaRPr>
          </a:p>
        </p:txBody>
      </p:sp>
      <p:sp>
        <p:nvSpPr>
          <p:cNvPr id="5" name="Content Placeholder 3">
            <a:extLst>
              <a:ext uri="{FF2B5EF4-FFF2-40B4-BE49-F238E27FC236}">
                <a16:creationId xmlns:a16="http://schemas.microsoft.com/office/drawing/2014/main" id="{3528EAA4-4ECB-4719-8E9E-7DE8051ABB69}"/>
              </a:ext>
            </a:extLst>
          </p:cNvPr>
          <p:cNvSpPr txBox="1">
            <a:spLocks/>
          </p:cNvSpPr>
          <p:nvPr/>
        </p:nvSpPr>
        <p:spPr>
          <a:xfrm>
            <a:off x="431971" y="2483539"/>
            <a:ext cx="3849573" cy="1987652"/>
          </a:xfrm>
          <a:prstGeom prst="rect">
            <a:avLst/>
          </a:prstGeom>
        </p:spPr>
        <p:txBody>
          <a:bodyPr lIns="91420" tIns="45710" rIns="91420" bIns="45710">
            <a:noAutofit/>
          </a:bodyPr>
          <a:lstStyle>
            <a:lvl1pPr marL="285690" marR="0" indent="-285690" algn="ctr" defTabSz="457105" rtl="0" eaLnBrk="1" fontAlgn="auto" latinLnBrk="0" hangingPunct="1">
              <a:lnSpc>
                <a:spcPct val="100000"/>
              </a:lnSpc>
              <a:spcBef>
                <a:spcPct val="20000"/>
              </a:spcBef>
              <a:spcAft>
                <a:spcPts val="0"/>
              </a:spcAft>
              <a:buClrTx/>
              <a:buSzTx/>
              <a:buFont typeface="Arial"/>
              <a:buNone/>
              <a:tabLst/>
              <a:defRPr lang="en-US" sz="2000" b="0" i="0" kern="1200" baseline="0">
                <a:solidFill>
                  <a:schemeClr val="bg1"/>
                </a:solidFill>
                <a:latin typeface="+mn-lt"/>
                <a:ea typeface="ＭＳ Ｐゴシック" charset="0"/>
                <a:cs typeface="CiscoSans ExtraLight"/>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342900" indent="-342900" algn="l">
              <a:buFont typeface="Arial" panose="020B0604020202020204" pitchFamily="34" charset="0"/>
              <a:buChar char="•"/>
            </a:pPr>
            <a:r>
              <a:rPr lang="en-CA" sz="1600" dirty="0">
                <a:solidFill>
                  <a:srgbClr val="000000"/>
                </a:solidFill>
              </a:rPr>
              <a:t>To identify the network address, the host IPv4 address is logically ANDed, bit by bit, with the subnet mask to identify the network address.</a:t>
            </a:r>
          </a:p>
          <a:p>
            <a:pPr marL="342900" indent="-342900" algn="l">
              <a:buFont typeface="Arial" panose="020B0604020202020204" pitchFamily="34" charset="0"/>
              <a:buChar char="•"/>
            </a:pPr>
            <a:endParaRPr lang="en-CA" sz="1600" dirty="0">
              <a:solidFill>
                <a:srgbClr val="000000"/>
              </a:solidFill>
            </a:endParaRPr>
          </a:p>
        </p:txBody>
      </p:sp>
      <p:pic>
        <p:nvPicPr>
          <p:cNvPr id="2" name="Picture 1">
            <a:extLst>
              <a:ext uri="{FF2B5EF4-FFF2-40B4-BE49-F238E27FC236}">
                <a16:creationId xmlns:a16="http://schemas.microsoft.com/office/drawing/2014/main" id="{9F2917F7-70A6-4627-8200-4118CE19CA50}"/>
              </a:ext>
            </a:extLst>
          </p:cNvPr>
          <p:cNvPicPr>
            <a:picLocks noChangeAspect="1"/>
          </p:cNvPicPr>
          <p:nvPr/>
        </p:nvPicPr>
        <p:blipFill>
          <a:blip r:embed="rId3"/>
          <a:stretch>
            <a:fillRect/>
          </a:stretch>
        </p:blipFill>
        <p:spPr>
          <a:xfrm>
            <a:off x="4381158" y="2377440"/>
            <a:ext cx="4534133" cy="1987652"/>
          </a:xfrm>
          <a:prstGeom prst="rect">
            <a:avLst/>
          </a:prstGeom>
        </p:spPr>
      </p:pic>
    </p:spTree>
    <p:extLst>
      <p:ext uri="{BB962C8B-B14F-4D97-AF65-F5344CB8AC3E}">
        <p14:creationId xmlns:p14="http://schemas.microsoft.com/office/powerpoint/2010/main" val="2687004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IPv6 Address Types</a:t>
            </a:r>
            <a:br>
              <a:rPr lang="en-US" dirty="0"/>
            </a:br>
            <a:r>
              <a:rPr lang="en-US" sz="2400" dirty="0"/>
              <a:t>Unicast, Multicast, Anycast</a:t>
            </a:r>
          </a:p>
        </p:txBody>
      </p:sp>
      <p:sp>
        <p:nvSpPr>
          <p:cNvPr id="6" name="Content Placeholder 3">
            <a:extLst>
              <a:ext uri="{FF2B5EF4-FFF2-40B4-BE49-F238E27FC236}">
                <a16:creationId xmlns:a16="http://schemas.microsoft.com/office/drawing/2014/main" id="{4003F5F5-7654-47FE-8245-0FE364DE3A10}"/>
              </a:ext>
            </a:extLst>
          </p:cNvPr>
          <p:cNvSpPr>
            <a:spLocks noGrp="1"/>
          </p:cNvSpPr>
          <p:nvPr>
            <p:ph idx="1"/>
          </p:nvPr>
        </p:nvSpPr>
        <p:spPr>
          <a:xfrm>
            <a:off x="431800" y="1035050"/>
            <a:ext cx="8280400" cy="3073400"/>
          </a:xfrm>
        </p:spPr>
        <p:txBody>
          <a:bodyPr/>
          <a:lstStyle/>
          <a:p>
            <a:pPr marL="0" indent="0" algn="l" defTabSz="684213" fontAlgn="base">
              <a:spcBef>
                <a:spcPts val="600"/>
              </a:spcBef>
              <a:spcAft>
                <a:spcPts val="600"/>
              </a:spcAft>
              <a:buClr>
                <a:schemeClr val="tx2"/>
              </a:buClr>
              <a:buSzPct val="90000"/>
            </a:pPr>
            <a:r>
              <a:rPr lang="en-US" sz="1600" dirty="0">
                <a:solidFill>
                  <a:schemeClr val="tx1"/>
                </a:solidFill>
              </a:rPr>
              <a:t>There are three broad categories of IPv6 addresses:</a:t>
            </a:r>
            <a:endParaRPr lang="en-US" sz="1500" dirty="0">
              <a:solidFill>
                <a:schemeClr val="tx1"/>
              </a:solidFill>
            </a:endParaRPr>
          </a:p>
          <a:p>
            <a:pPr marL="285750" indent="-285750" algn="l">
              <a:buFont typeface="Arial" panose="020B0604020202020204" pitchFamily="34" charset="0"/>
              <a:buChar char="•"/>
            </a:pPr>
            <a:r>
              <a:rPr lang="en-US" sz="1600" b="1" dirty="0">
                <a:solidFill>
                  <a:schemeClr val="tx1"/>
                </a:solidFill>
              </a:rPr>
              <a:t>Unicast</a:t>
            </a:r>
            <a:r>
              <a:rPr lang="en-US" sz="1600" dirty="0">
                <a:solidFill>
                  <a:schemeClr val="tx1"/>
                </a:solidFill>
              </a:rPr>
              <a:t> – Unicast uniquely identifies an interface on an IPv6-enabled device.</a:t>
            </a:r>
          </a:p>
          <a:p>
            <a:pPr marL="285750" indent="-285750" algn="l">
              <a:buFont typeface="Arial" panose="020B0604020202020204" pitchFamily="34" charset="0"/>
              <a:buChar char="•"/>
            </a:pPr>
            <a:r>
              <a:rPr lang="en-US" sz="1600" b="1" dirty="0">
                <a:solidFill>
                  <a:schemeClr val="tx1"/>
                </a:solidFill>
              </a:rPr>
              <a:t>Multicast</a:t>
            </a:r>
            <a:r>
              <a:rPr lang="en-US" sz="1600" dirty="0">
                <a:solidFill>
                  <a:schemeClr val="tx1"/>
                </a:solidFill>
              </a:rPr>
              <a:t> – Multicast is used to send a single IPv6 packet to </a:t>
            </a:r>
            <a:r>
              <a:rPr lang="en-US" sz="1600" b="1" dirty="0">
                <a:solidFill>
                  <a:schemeClr val="tx1"/>
                </a:solidFill>
              </a:rPr>
              <a:t>multiple destinations</a:t>
            </a:r>
            <a:r>
              <a:rPr lang="en-US" sz="1600" dirty="0">
                <a:solidFill>
                  <a:schemeClr val="tx1"/>
                </a:solidFill>
              </a:rPr>
              <a:t>.</a:t>
            </a:r>
          </a:p>
          <a:p>
            <a:pPr marL="285750" indent="-285750" algn="l">
              <a:buFont typeface="Arial" panose="020B0604020202020204" pitchFamily="34" charset="0"/>
              <a:buChar char="•"/>
            </a:pPr>
            <a:r>
              <a:rPr lang="en-US" sz="1600" b="1" dirty="0">
                <a:solidFill>
                  <a:schemeClr val="tx1"/>
                </a:solidFill>
              </a:rPr>
              <a:t>Anycast</a:t>
            </a:r>
            <a:r>
              <a:rPr lang="en-US" sz="1600" dirty="0">
                <a:solidFill>
                  <a:schemeClr val="tx1"/>
                </a:solidFill>
              </a:rPr>
              <a:t> – This is any IPv6 unicast address that can be assigned to </a:t>
            </a:r>
            <a:r>
              <a:rPr lang="en-US" sz="1600" b="1" dirty="0">
                <a:solidFill>
                  <a:schemeClr val="tx1"/>
                </a:solidFill>
              </a:rPr>
              <a:t>multiple devices</a:t>
            </a:r>
            <a:r>
              <a:rPr lang="en-US" sz="1600" dirty="0">
                <a:solidFill>
                  <a:schemeClr val="tx1"/>
                </a:solidFill>
              </a:rPr>
              <a:t>. A packet sent to an </a:t>
            </a:r>
            <a:r>
              <a:rPr lang="en-US" sz="1600" b="1" dirty="0">
                <a:solidFill>
                  <a:schemeClr val="tx1"/>
                </a:solidFill>
              </a:rPr>
              <a:t>anycast address is routed to the nearest device </a:t>
            </a:r>
            <a:r>
              <a:rPr lang="en-US" sz="1600" dirty="0">
                <a:solidFill>
                  <a:schemeClr val="tx1"/>
                </a:solidFill>
              </a:rPr>
              <a:t>having that address.</a:t>
            </a:r>
          </a:p>
          <a:p>
            <a:pPr marL="285750" indent="-285750" algn="l">
              <a:buFont typeface="Arial" panose="020B0604020202020204" pitchFamily="34" charset="0"/>
              <a:buChar char="•"/>
            </a:pPr>
            <a:endParaRPr lang="en-US" sz="1600" dirty="0">
              <a:solidFill>
                <a:schemeClr val="tx1"/>
              </a:solidFill>
            </a:endParaRPr>
          </a:p>
          <a:p>
            <a:pPr marL="0" indent="0" algn="l"/>
            <a:r>
              <a:rPr lang="en-US" sz="1600" b="1" dirty="0">
                <a:solidFill>
                  <a:schemeClr val="tx1"/>
                </a:solidFill>
              </a:rPr>
              <a:t>Note</a:t>
            </a:r>
            <a:r>
              <a:rPr lang="en-US" sz="1600" dirty="0">
                <a:solidFill>
                  <a:schemeClr val="tx1"/>
                </a:solidFill>
              </a:rPr>
              <a:t>: Unlike IPv4, IPv6 does not have a broadcast address. However, there is an IPv6 all-nodes multicast address that essentially gives the same result.</a:t>
            </a:r>
          </a:p>
          <a:p>
            <a:pPr marL="489010" lvl="2" indent="-342900">
              <a:buFont typeface="Arial" panose="020B0604020202020204" pitchFamily="34" charset="0"/>
              <a:buChar char="•"/>
            </a:pPr>
            <a:endParaRPr lang="en-US" sz="200" dirty="0"/>
          </a:p>
          <a:p>
            <a:pPr marL="342900" indent="-342900" algn="l">
              <a:buFont typeface="Arial" panose="020B0604020202020204" pitchFamily="34" charset="0"/>
              <a:buChar char="•"/>
            </a:pPr>
            <a:endParaRPr lang="en-US" sz="1600" dirty="0">
              <a:solidFill>
                <a:schemeClr val="tx1"/>
              </a:solidFill>
            </a:endParaRPr>
          </a:p>
          <a:p>
            <a:pPr marL="0" indent="0" algn="l"/>
            <a:endParaRPr lang="en-US" sz="1600" dirty="0">
              <a:solidFill>
                <a:schemeClr val="tx1"/>
              </a:solidFill>
            </a:endParaRPr>
          </a:p>
          <a:p>
            <a:pPr marL="342900" indent="-342900" algn="l">
              <a:buFont typeface="Arial" panose="020B0604020202020204" pitchFamily="34" charset="0"/>
              <a:buChar char="•"/>
            </a:pPr>
            <a:endParaRPr lang="en-US" sz="1600" dirty="0">
              <a:solidFill>
                <a:schemeClr val="tx1"/>
              </a:solidFill>
            </a:endParaRPr>
          </a:p>
        </p:txBody>
      </p:sp>
    </p:spTree>
    <p:extLst>
      <p:ext uri="{BB962C8B-B14F-4D97-AF65-F5344CB8AC3E}">
        <p14:creationId xmlns:p14="http://schemas.microsoft.com/office/powerpoint/2010/main" val="16757765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IPv6 Address Types</a:t>
            </a:r>
            <a:br>
              <a:rPr lang="en-US" dirty="0"/>
            </a:br>
            <a:r>
              <a:rPr lang="en-US" sz="2400" dirty="0"/>
              <a:t>IPv6 Prefix Length</a:t>
            </a:r>
          </a:p>
        </p:txBody>
      </p:sp>
      <p:sp>
        <p:nvSpPr>
          <p:cNvPr id="6" name="Content Placeholder 3">
            <a:extLst>
              <a:ext uri="{FF2B5EF4-FFF2-40B4-BE49-F238E27FC236}">
                <a16:creationId xmlns:a16="http://schemas.microsoft.com/office/drawing/2014/main" id="{4003F5F5-7654-47FE-8245-0FE364DE3A10}"/>
              </a:ext>
            </a:extLst>
          </p:cNvPr>
          <p:cNvSpPr>
            <a:spLocks noGrp="1"/>
          </p:cNvSpPr>
          <p:nvPr>
            <p:ph idx="1"/>
          </p:nvPr>
        </p:nvSpPr>
        <p:spPr>
          <a:xfrm>
            <a:off x="431800" y="1035050"/>
            <a:ext cx="8280400" cy="1312365"/>
          </a:xfrm>
        </p:spPr>
        <p:txBody>
          <a:bodyPr/>
          <a:lstStyle/>
          <a:p>
            <a:pPr marL="0" indent="0" algn="l" defTabSz="684213" fontAlgn="base">
              <a:spcBef>
                <a:spcPts val="600"/>
              </a:spcBef>
              <a:spcAft>
                <a:spcPts val="600"/>
              </a:spcAft>
              <a:buClr>
                <a:schemeClr val="tx2"/>
              </a:buClr>
              <a:buSzPct val="90000"/>
            </a:pPr>
            <a:r>
              <a:rPr lang="en-US" sz="1600" dirty="0">
                <a:solidFill>
                  <a:schemeClr val="tx1"/>
                </a:solidFill>
              </a:rPr>
              <a:t>Prefix length is represented in slash notation and is used to indicate the network portion of an IPv6 address.</a:t>
            </a:r>
          </a:p>
          <a:p>
            <a:pPr marL="0" indent="0" algn="l" defTabSz="684213" fontAlgn="base">
              <a:spcBef>
                <a:spcPts val="600"/>
              </a:spcBef>
              <a:spcAft>
                <a:spcPts val="600"/>
              </a:spcAft>
              <a:buClr>
                <a:schemeClr val="tx2"/>
              </a:buClr>
              <a:buSzPct val="90000"/>
            </a:pPr>
            <a:r>
              <a:rPr lang="en-US" sz="1600" dirty="0">
                <a:solidFill>
                  <a:schemeClr val="tx1"/>
                </a:solidFill>
              </a:rPr>
              <a:t>The IPv6 prefix length can range from 0 to 128. The recommended IPv6 prefix length for LANs and most other types of networks is /64.</a:t>
            </a:r>
            <a:endParaRPr lang="en-US" sz="1500" dirty="0">
              <a:solidFill>
                <a:schemeClr val="tx1"/>
              </a:solidFill>
            </a:endParaRPr>
          </a:p>
          <a:p>
            <a:pPr marL="489010" lvl="2" indent="-342900">
              <a:buFont typeface="Arial" panose="020B0604020202020204" pitchFamily="34" charset="0"/>
              <a:buChar char="•"/>
            </a:pPr>
            <a:endParaRPr lang="en-US" sz="200" dirty="0"/>
          </a:p>
          <a:p>
            <a:pPr marL="342900" indent="-342900" algn="l">
              <a:buFont typeface="Arial" panose="020B0604020202020204" pitchFamily="34" charset="0"/>
              <a:buChar char="•"/>
            </a:pPr>
            <a:endParaRPr lang="en-US" sz="1600" dirty="0">
              <a:solidFill>
                <a:schemeClr val="tx1"/>
              </a:solidFill>
            </a:endParaRPr>
          </a:p>
          <a:p>
            <a:pPr marL="0" indent="0" algn="l"/>
            <a:endParaRPr lang="en-US" sz="1600" dirty="0">
              <a:solidFill>
                <a:schemeClr val="tx1"/>
              </a:solidFill>
            </a:endParaRPr>
          </a:p>
          <a:p>
            <a:pPr marL="342900" indent="-342900" algn="l">
              <a:buFont typeface="Arial" panose="020B0604020202020204" pitchFamily="34" charset="0"/>
              <a:buChar char="•"/>
            </a:pPr>
            <a:endParaRPr lang="en-US" sz="1600" dirty="0">
              <a:solidFill>
                <a:schemeClr val="tx1"/>
              </a:solidFill>
            </a:endParaRPr>
          </a:p>
        </p:txBody>
      </p:sp>
      <p:pic>
        <p:nvPicPr>
          <p:cNvPr id="2" name="Picture 1">
            <a:extLst>
              <a:ext uri="{FF2B5EF4-FFF2-40B4-BE49-F238E27FC236}">
                <a16:creationId xmlns:a16="http://schemas.microsoft.com/office/drawing/2014/main" id="{38711CFE-EFE8-4AEF-8D4D-DB7AA12D84C7}"/>
              </a:ext>
            </a:extLst>
          </p:cNvPr>
          <p:cNvPicPr>
            <a:picLocks noChangeAspect="1"/>
          </p:cNvPicPr>
          <p:nvPr/>
        </p:nvPicPr>
        <p:blipFill>
          <a:blip r:embed="rId3"/>
          <a:stretch>
            <a:fillRect/>
          </a:stretch>
        </p:blipFill>
        <p:spPr>
          <a:xfrm>
            <a:off x="1937923" y="2190466"/>
            <a:ext cx="4469641" cy="1727696"/>
          </a:xfrm>
          <a:prstGeom prst="rect">
            <a:avLst/>
          </a:prstGeom>
        </p:spPr>
      </p:pic>
      <p:sp>
        <p:nvSpPr>
          <p:cNvPr id="4" name="TextBox 3">
            <a:extLst>
              <a:ext uri="{FF2B5EF4-FFF2-40B4-BE49-F238E27FC236}">
                <a16:creationId xmlns:a16="http://schemas.microsoft.com/office/drawing/2014/main" id="{C051A667-EF42-442E-A708-9DFBA630D846}"/>
              </a:ext>
            </a:extLst>
          </p:cNvPr>
          <p:cNvSpPr txBox="1"/>
          <p:nvPr/>
        </p:nvSpPr>
        <p:spPr>
          <a:xfrm>
            <a:off x="431799" y="3952755"/>
            <a:ext cx="7990305" cy="738664"/>
          </a:xfrm>
          <a:prstGeom prst="rect">
            <a:avLst/>
          </a:prstGeom>
          <a:noFill/>
        </p:spPr>
        <p:txBody>
          <a:bodyPr wrap="square" rtlCol="0">
            <a:spAutoFit/>
          </a:bodyPr>
          <a:lstStyle/>
          <a:p>
            <a:r>
              <a:rPr lang="en-US" sz="1400" b="1" dirty="0"/>
              <a:t>Note</a:t>
            </a:r>
            <a:r>
              <a:rPr lang="en-US" sz="1400" dirty="0"/>
              <a:t>: It is strongly recommended to use a 64-bit Interface ID for most networks. This is because stateless address autoconfiguration (SLAAC) uses 64 bits for the Interface ID. It also makes subnetting easier to create and manage</a:t>
            </a:r>
            <a:r>
              <a:rPr lang="en-US" sz="1200" dirty="0"/>
              <a:t>.</a:t>
            </a:r>
          </a:p>
        </p:txBody>
      </p:sp>
    </p:spTree>
    <p:extLst>
      <p:ext uri="{BB962C8B-B14F-4D97-AF65-F5344CB8AC3E}">
        <p14:creationId xmlns:p14="http://schemas.microsoft.com/office/powerpoint/2010/main" val="2336036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IPv6 Address Types</a:t>
            </a:r>
            <a:br>
              <a:rPr lang="en-US" dirty="0"/>
            </a:br>
            <a:r>
              <a:rPr lang="en-US" sz="2400" dirty="0"/>
              <a:t>Types of IPv6 Unicast Addresses</a:t>
            </a:r>
          </a:p>
        </p:txBody>
      </p:sp>
      <p:sp>
        <p:nvSpPr>
          <p:cNvPr id="6" name="Content Placeholder 3">
            <a:extLst>
              <a:ext uri="{FF2B5EF4-FFF2-40B4-BE49-F238E27FC236}">
                <a16:creationId xmlns:a16="http://schemas.microsoft.com/office/drawing/2014/main" id="{4003F5F5-7654-47FE-8245-0FE364DE3A10}"/>
              </a:ext>
            </a:extLst>
          </p:cNvPr>
          <p:cNvSpPr>
            <a:spLocks noGrp="1"/>
          </p:cNvSpPr>
          <p:nvPr>
            <p:ph idx="1"/>
          </p:nvPr>
        </p:nvSpPr>
        <p:spPr>
          <a:xfrm>
            <a:off x="431800" y="1035050"/>
            <a:ext cx="4741333" cy="3550598"/>
          </a:xfrm>
        </p:spPr>
        <p:txBody>
          <a:bodyPr/>
          <a:lstStyle/>
          <a:p>
            <a:pPr marL="0" indent="0" algn="l" defTabSz="684213" fontAlgn="base">
              <a:spcBef>
                <a:spcPts val="600"/>
              </a:spcBef>
              <a:spcAft>
                <a:spcPts val="600"/>
              </a:spcAft>
              <a:buClr>
                <a:schemeClr val="tx2"/>
              </a:buClr>
              <a:buSzPct val="90000"/>
            </a:pPr>
            <a:r>
              <a:rPr lang="en-US" sz="1600" dirty="0">
                <a:solidFill>
                  <a:schemeClr val="tx1"/>
                </a:solidFill>
              </a:rPr>
              <a:t>Unlike IPv4 devices that have only a single address, IPv6 addresses typically have two unicast addresses:</a:t>
            </a:r>
            <a:endParaRPr lang="en-US" sz="1500" dirty="0">
              <a:solidFill>
                <a:schemeClr val="tx1"/>
              </a:solidFill>
            </a:endParaRPr>
          </a:p>
          <a:p>
            <a:pPr marL="489010" lvl="2" indent="-342900">
              <a:buFont typeface="Arial" panose="020B0604020202020204" pitchFamily="34" charset="0"/>
              <a:buChar char="•"/>
            </a:pPr>
            <a:endParaRPr lang="en-US" sz="200" dirty="0"/>
          </a:p>
          <a:p>
            <a:pPr marL="342900" indent="-342900" algn="l">
              <a:buFont typeface="Arial" panose="020B0604020202020204" pitchFamily="34" charset="0"/>
              <a:buChar char="•"/>
            </a:pPr>
            <a:r>
              <a:rPr lang="en-US" sz="1600" b="1" dirty="0">
                <a:solidFill>
                  <a:schemeClr val="tx1"/>
                </a:solidFill>
              </a:rPr>
              <a:t>Global Unicast Address (GUA) </a:t>
            </a:r>
            <a:r>
              <a:rPr lang="en-US" sz="1600" dirty="0">
                <a:solidFill>
                  <a:schemeClr val="tx1"/>
                </a:solidFill>
              </a:rPr>
              <a:t>– This is similar to a public IPv4 address. These are globally unique, internet-routable addresses.</a:t>
            </a:r>
          </a:p>
          <a:p>
            <a:pPr marL="342900" indent="-342900" algn="l">
              <a:buFont typeface="Arial" panose="020B0604020202020204" pitchFamily="34" charset="0"/>
              <a:buChar char="•"/>
            </a:pPr>
            <a:r>
              <a:rPr lang="en-US" sz="1600" b="1" dirty="0">
                <a:solidFill>
                  <a:schemeClr val="tx1"/>
                </a:solidFill>
              </a:rPr>
              <a:t>Link-local Address (LLA) </a:t>
            </a:r>
            <a:r>
              <a:rPr lang="en-US" sz="1600" dirty="0">
                <a:solidFill>
                  <a:schemeClr val="tx1"/>
                </a:solidFill>
              </a:rPr>
              <a:t>- Required for every IPv6-enabled device and used to communicate with other devices on the same local link. LLAs are not routable and are confined to a single link. </a:t>
            </a:r>
          </a:p>
        </p:txBody>
      </p:sp>
      <p:pic>
        <p:nvPicPr>
          <p:cNvPr id="5" name="Picture 4">
            <a:extLst>
              <a:ext uri="{FF2B5EF4-FFF2-40B4-BE49-F238E27FC236}">
                <a16:creationId xmlns:a16="http://schemas.microsoft.com/office/drawing/2014/main" id="{CF1BE6E4-8308-4A7B-92AC-81146B461F10}"/>
              </a:ext>
            </a:extLst>
          </p:cNvPr>
          <p:cNvPicPr>
            <a:picLocks noChangeAspect="1"/>
          </p:cNvPicPr>
          <p:nvPr/>
        </p:nvPicPr>
        <p:blipFill>
          <a:blip r:embed="rId3"/>
          <a:stretch>
            <a:fillRect/>
          </a:stretch>
        </p:blipFill>
        <p:spPr>
          <a:xfrm>
            <a:off x="5291666" y="675564"/>
            <a:ext cx="3528847" cy="2982036"/>
          </a:xfrm>
          <a:prstGeom prst="rect">
            <a:avLst/>
          </a:prstGeom>
        </p:spPr>
      </p:pic>
      <p:sp>
        <p:nvSpPr>
          <p:cNvPr id="2" name="BlokTextu 1">
            <a:extLst>
              <a:ext uri="{FF2B5EF4-FFF2-40B4-BE49-F238E27FC236}">
                <a16:creationId xmlns:a16="http://schemas.microsoft.com/office/drawing/2014/main" id="{664CF2E5-9F23-6EFE-1E2C-DF39515DEF56}"/>
              </a:ext>
            </a:extLst>
          </p:cNvPr>
          <p:cNvSpPr txBox="1"/>
          <p:nvPr/>
        </p:nvSpPr>
        <p:spPr>
          <a:xfrm>
            <a:off x="7969133" y="2356306"/>
            <a:ext cx="448889" cy="215444"/>
          </a:xfrm>
          <a:prstGeom prst="rect">
            <a:avLst/>
          </a:prstGeom>
          <a:solidFill>
            <a:schemeClr val="tx1">
              <a:lumMod val="75000"/>
            </a:schemeClr>
          </a:solidFill>
        </p:spPr>
        <p:txBody>
          <a:bodyPr wrap="square" rtlCol="0">
            <a:spAutoFit/>
          </a:bodyPr>
          <a:lstStyle/>
          <a:p>
            <a:r>
              <a:rPr lang="sk-SK" sz="800" dirty="0">
                <a:solidFill>
                  <a:schemeClr val="accent6"/>
                </a:solidFill>
              </a:rPr>
              <a:t>::/128</a:t>
            </a:r>
          </a:p>
        </p:txBody>
      </p:sp>
    </p:spTree>
    <p:extLst>
      <p:ext uri="{BB962C8B-B14F-4D97-AF65-F5344CB8AC3E}">
        <p14:creationId xmlns:p14="http://schemas.microsoft.com/office/powerpoint/2010/main" val="4178337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IPv6 Address Types</a:t>
            </a:r>
            <a:br>
              <a:rPr lang="en-US" dirty="0"/>
            </a:br>
            <a:r>
              <a:rPr lang="en-US" sz="2400" dirty="0"/>
              <a:t>A Note About the Unique Local Address</a:t>
            </a:r>
          </a:p>
        </p:txBody>
      </p:sp>
      <p:sp>
        <p:nvSpPr>
          <p:cNvPr id="6" name="Content Placeholder 3">
            <a:extLst>
              <a:ext uri="{FF2B5EF4-FFF2-40B4-BE49-F238E27FC236}">
                <a16:creationId xmlns:a16="http://schemas.microsoft.com/office/drawing/2014/main" id="{4003F5F5-7654-47FE-8245-0FE364DE3A10}"/>
              </a:ext>
            </a:extLst>
          </p:cNvPr>
          <p:cNvSpPr>
            <a:spLocks noGrp="1"/>
          </p:cNvSpPr>
          <p:nvPr>
            <p:ph idx="1"/>
          </p:nvPr>
        </p:nvSpPr>
        <p:spPr>
          <a:xfrm>
            <a:off x="431800" y="857250"/>
            <a:ext cx="7913688" cy="2690789"/>
          </a:xfrm>
        </p:spPr>
        <p:txBody>
          <a:bodyPr/>
          <a:lstStyle/>
          <a:p>
            <a:pPr marL="0" indent="0" algn="l" defTabSz="684213" fontAlgn="base">
              <a:spcBef>
                <a:spcPts val="600"/>
              </a:spcBef>
              <a:spcAft>
                <a:spcPts val="600"/>
              </a:spcAft>
              <a:buClr>
                <a:schemeClr val="tx2"/>
              </a:buClr>
              <a:buSzPct val="90000"/>
            </a:pPr>
            <a:r>
              <a:rPr lang="en-US" sz="1800" dirty="0">
                <a:solidFill>
                  <a:schemeClr val="tx1"/>
                </a:solidFill>
              </a:rPr>
              <a:t>The IPv6 unique local addresses (range fc00::/7 to fdff::/7) have some similarity to RFC 1918 private addresses for IPv4, but there are significant differences:</a:t>
            </a:r>
          </a:p>
          <a:p>
            <a:pPr marL="285750" indent="-285750" algn="l">
              <a:buFont typeface="Arial" panose="020B0604020202020204" pitchFamily="34" charset="0"/>
              <a:buChar char="•"/>
            </a:pPr>
            <a:r>
              <a:rPr lang="en-US" sz="1600" dirty="0">
                <a:solidFill>
                  <a:schemeClr val="tx1"/>
                </a:solidFill>
              </a:rPr>
              <a:t>Unique local addresses are used for local addressing within a site or between a limited number of sites.</a:t>
            </a:r>
          </a:p>
          <a:p>
            <a:pPr marL="285750" indent="-285750" algn="l">
              <a:buFont typeface="Arial" panose="020B0604020202020204" pitchFamily="34" charset="0"/>
              <a:buChar char="•"/>
            </a:pPr>
            <a:r>
              <a:rPr lang="en-US" sz="1600" dirty="0">
                <a:solidFill>
                  <a:schemeClr val="tx1"/>
                </a:solidFill>
              </a:rPr>
              <a:t>Unique local addresses can be used for devices that will never need to access another network.</a:t>
            </a:r>
          </a:p>
          <a:p>
            <a:pPr marL="285750" indent="-285750" algn="l">
              <a:buFont typeface="Arial" panose="020B0604020202020204" pitchFamily="34" charset="0"/>
              <a:buChar char="•"/>
            </a:pPr>
            <a:r>
              <a:rPr lang="en-US" sz="1600" dirty="0">
                <a:solidFill>
                  <a:schemeClr val="tx1"/>
                </a:solidFill>
              </a:rPr>
              <a:t>Unique local addresses are not globally routed or translated to a global IPv6 address.</a:t>
            </a:r>
          </a:p>
          <a:p>
            <a:pPr marL="0" indent="0" algn="l"/>
            <a:endParaRPr lang="en-US" sz="1800" dirty="0">
              <a:solidFill>
                <a:schemeClr val="tx1"/>
              </a:solidFill>
            </a:endParaRPr>
          </a:p>
          <a:p>
            <a:pPr marL="342900" indent="-342900" algn="l">
              <a:buFont typeface="Arial" panose="020B0604020202020204" pitchFamily="34" charset="0"/>
              <a:buChar char="•"/>
            </a:pPr>
            <a:endParaRPr lang="en-US" sz="1600" dirty="0">
              <a:solidFill>
                <a:schemeClr val="tx1"/>
              </a:solidFill>
            </a:endParaRPr>
          </a:p>
        </p:txBody>
      </p:sp>
      <p:sp>
        <p:nvSpPr>
          <p:cNvPr id="2" name="TextBox 1">
            <a:extLst>
              <a:ext uri="{FF2B5EF4-FFF2-40B4-BE49-F238E27FC236}">
                <a16:creationId xmlns:a16="http://schemas.microsoft.com/office/drawing/2014/main" id="{B2231FF7-40C5-41A9-B1B2-B932B5944E05}"/>
              </a:ext>
            </a:extLst>
          </p:cNvPr>
          <p:cNvSpPr txBox="1"/>
          <p:nvPr/>
        </p:nvSpPr>
        <p:spPr>
          <a:xfrm>
            <a:off x="566383" y="3673452"/>
            <a:ext cx="7779105" cy="830997"/>
          </a:xfrm>
          <a:prstGeom prst="rect">
            <a:avLst/>
          </a:prstGeom>
          <a:noFill/>
        </p:spPr>
        <p:txBody>
          <a:bodyPr wrap="square" rtlCol="0">
            <a:spAutoFit/>
          </a:bodyPr>
          <a:lstStyle/>
          <a:p>
            <a:r>
              <a:rPr lang="en-US" sz="1600" b="1" dirty="0"/>
              <a:t>Note</a:t>
            </a:r>
            <a:r>
              <a:rPr lang="en-US" sz="1600" dirty="0"/>
              <a:t>: Many sites use the private nature of RFC 1918 addresses to attempt to secure or hide their network from potential security risks. This was never the intended use of ULAs. </a:t>
            </a:r>
          </a:p>
        </p:txBody>
      </p:sp>
    </p:spTree>
    <p:extLst>
      <p:ext uri="{BB962C8B-B14F-4D97-AF65-F5344CB8AC3E}">
        <p14:creationId xmlns:p14="http://schemas.microsoft.com/office/powerpoint/2010/main" val="5554043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IPv6 Address Types</a:t>
            </a:r>
            <a:br>
              <a:rPr lang="en-US" dirty="0"/>
            </a:br>
            <a:r>
              <a:rPr lang="en-US" sz="2400" dirty="0"/>
              <a:t>IPv6 GUA</a:t>
            </a:r>
          </a:p>
        </p:txBody>
      </p:sp>
      <p:sp>
        <p:nvSpPr>
          <p:cNvPr id="6" name="Content Placeholder 3">
            <a:extLst>
              <a:ext uri="{FF2B5EF4-FFF2-40B4-BE49-F238E27FC236}">
                <a16:creationId xmlns:a16="http://schemas.microsoft.com/office/drawing/2014/main" id="{4003F5F5-7654-47FE-8245-0FE364DE3A10}"/>
              </a:ext>
            </a:extLst>
          </p:cNvPr>
          <p:cNvSpPr>
            <a:spLocks noGrp="1"/>
          </p:cNvSpPr>
          <p:nvPr>
            <p:ph idx="1"/>
          </p:nvPr>
        </p:nvSpPr>
        <p:spPr>
          <a:xfrm>
            <a:off x="431800" y="1035050"/>
            <a:ext cx="7913688" cy="1653559"/>
          </a:xfrm>
        </p:spPr>
        <p:txBody>
          <a:bodyPr/>
          <a:lstStyle/>
          <a:p>
            <a:pPr marL="0" indent="0" algn="l" defTabSz="684213" fontAlgn="base">
              <a:spcBef>
                <a:spcPts val="600"/>
              </a:spcBef>
              <a:spcAft>
                <a:spcPts val="600"/>
              </a:spcAft>
              <a:buClr>
                <a:schemeClr val="tx2"/>
              </a:buClr>
              <a:buSzPct val="90000"/>
            </a:pPr>
            <a:r>
              <a:rPr lang="en-US" sz="1600" dirty="0">
                <a:solidFill>
                  <a:schemeClr val="tx1"/>
                </a:solidFill>
              </a:rPr>
              <a:t>IPv6 global unicast addresses (GUAs) are globally unique and routable on the IPv6 internet.</a:t>
            </a:r>
          </a:p>
          <a:p>
            <a:pPr marL="285750" indent="-285750" algn="l" defTabSz="684213" fontAlgn="base">
              <a:spcBef>
                <a:spcPts val="600"/>
              </a:spcBef>
              <a:spcAft>
                <a:spcPts val="600"/>
              </a:spcAft>
              <a:buClr>
                <a:schemeClr val="tx2"/>
              </a:buClr>
              <a:buSzPct val="90000"/>
              <a:buFont typeface="Arial" panose="020B0604020202020204" pitchFamily="34" charset="0"/>
              <a:buChar char="•"/>
            </a:pPr>
            <a:r>
              <a:rPr lang="en-US" sz="1400" dirty="0">
                <a:solidFill>
                  <a:schemeClr val="tx1"/>
                </a:solidFill>
              </a:rPr>
              <a:t>Currently, only GUAs with the first three bits of 001 or 2000::/3 are being assigned.</a:t>
            </a:r>
          </a:p>
          <a:p>
            <a:pPr marL="285750" indent="-285750" algn="l" defTabSz="684213" fontAlgn="base">
              <a:spcBef>
                <a:spcPts val="600"/>
              </a:spcBef>
              <a:spcAft>
                <a:spcPts val="600"/>
              </a:spcAft>
              <a:buClr>
                <a:schemeClr val="tx2"/>
              </a:buClr>
              <a:buSzPct val="90000"/>
              <a:buFont typeface="Arial" panose="020B0604020202020204" pitchFamily="34" charset="0"/>
              <a:buChar char="•"/>
            </a:pPr>
            <a:r>
              <a:rPr lang="en-US" sz="1400" dirty="0">
                <a:solidFill>
                  <a:schemeClr val="tx1"/>
                </a:solidFill>
              </a:rPr>
              <a:t>Currently available GUAs begins with a decimal 2 or a 3 (This is only 1/8th of the total available IPv6 address space).</a:t>
            </a:r>
          </a:p>
          <a:p>
            <a:pPr marL="342900" indent="-342900" algn="l">
              <a:buFont typeface="Arial" panose="020B0604020202020204" pitchFamily="34" charset="0"/>
              <a:buChar char="•"/>
            </a:pPr>
            <a:endParaRPr lang="en-US" sz="1600" dirty="0">
              <a:solidFill>
                <a:schemeClr val="tx1"/>
              </a:solidFill>
            </a:endParaRPr>
          </a:p>
        </p:txBody>
      </p:sp>
      <p:pic>
        <p:nvPicPr>
          <p:cNvPr id="4" name="Picture 3">
            <a:extLst>
              <a:ext uri="{FF2B5EF4-FFF2-40B4-BE49-F238E27FC236}">
                <a16:creationId xmlns:a16="http://schemas.microsoft.com/office/drawing/2014/main" id="{89D2C171-6C4F-462E-8801-77898CB37193}"/>
              </a:ext>
            </a:extLst>
          </p:cNvPr>
          <p:cNvPicPr>
            <a:picLocks noChangeAspect="1"/>
          </p:cNvPicPr>
          <p:nvPr/>
        </p:nvPicPr>
        <p:blipFill>
          <a:blip r:embed="rId3"/>
          <a:stretch>
            <a:fillRect/>
          </a:stretch>
        </p:blipFill>
        <p:spPr>
          <a:xfrm>
            <a:off x="1528667" y="2756848"/>
            <a:ext cx="5097321" cy="1793094"/>
          </a:xfrm>
          <a:prstGeom prst="rect">
            <a:avLst/>
          </a:prstGeom>
        </p:spPr>
      </p:pic>
    </p:spTree>
    <p:extLst>
      <p:ext uri="{BB962C8B-B14F-4D97-AF65-F5344CB8AC3E}">
        <p14:creationId xmlns:p14="http://schemas.microsoft.com/office/powerpoint/2010/main" val="532260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IPv6 Address Types</a:t>
            </a:r>
            <a:br>
              <a:rPr lang="en-US" dirty="0"/>
            </a:br>
            <a:r>
              <a:rPr lang="en-US" sz="2400" dirty="0"/>
              <a:t>IPv6 GUA Structure</a:t>
            </a:r>
          </a:p>
        </p:txBody>
      </p:sp>
      <p:sp>
        <p:nvSpPr>
          <p:cNvPr id="6" name="Content Placeholder 3">
            <a:extLst>
              <a:ext uri="{FF2B5EF4-FFF2-40B4-BE49-F238E27FC236}">
                <a16:creationId xmlns:a16="http://schemas.microsoft.com/office/drawing/2014/main" id="{4003F5F5-7654-47FE-8245-0FE364DE3A10}"/>
              </a:ext>
            </a:extLst>
          </p:cNvPr>
          <p:cNvSpPr>
            <a:spLocks noGrp="1"/>
          </p:cNvSpPr>
          <p:nvPr>
            <p:ph idx="1"/>
          </p:nvPr>
        </p:nvSpPr>
        <p:spPr>
          <a:xfrm>
            <a:off x="382733" y="555789"/>
            <a:ext cx="7913688" cy="3066433"/>
          </a:xfrm>
        </p:spPr>
        <p:txBody>
          <a:bodyPr/>
          <a:lstStyle/>
          <a:p>
            <a:pPr marL="0" indent="0" algn="l" defTabSz="684213" fontAlgn="base">
              <a:spcBef>
                <a:spcPts val="600"/>
              </a:spcBef>
              <a:spcAft>
                <a:spcPts val="600"/>
              </a:spcAft>
              <a:buClr>
                <a:schemeClr val="tx2"/>
              </a:buClr>
              <a:buSzPct val="90000"/>
            </a:pPr>
            <a:r>
              <a:rPr lang="en-US" sz="1600" b="1" dirty="0">
                <a:solidFill>
                  <a:srgbClr val="000000"/>
                </a:solidFill>
              </a:rPr>
              <a:t>Global Routing Prefix:</a:t>
            </a:r>
          </a:p>
          <a:p>
            <a:pPr lvl="1">
              <a:lnSpc>
                <a:spcPct val="100000"/>
              </a:lnSpc>
              <a:spcBef>
                <a:spcPts val="300"/>
              </a:spcBef>
              <a:spcAft>
                <a:spcPts val="300"/>
              </a:spcAft>
              <a:buSzPct val="90000"/>
            </a:pPr>
            <a:r>
              <a:rPr lang="en-US" sz="1600" dirty="0">
                <a:solidFill>
                  <a:srgbClr val="000000"/>
                </a:solidFill>
              </a:rPr>
              <a:t>The global routing prefix is the prefix, or network, portion of the address that is assigned by the provider, such as an ISP, to a customer or site. The global routing prefix will vary depending on ISP policies.</a:t>
            </a:r>
          </a:p>
          <a:p>
            <a:pPr marL="0" indent="0" algn="l" defTabSz="684213" fontAlgn="base">
              <a:spcBef>
                <a:spcPts val="600"/>
              </a:spcBef>
              <a:spcAft>
                <a:spcPts val="600"/>
              </a:spcAft>
              <a:buClr>
                <a:schemeClr val="tx2"/>
              </a:buClr>
              <a:buSzPct val="90000"/>
            </a:pPr>
            <a:r>
              <a:rPr lang="en-US" sz="1600" b="1" dirty="0">
                <a:solidFill>
                  <a:srgbClr val="000000"/>
                </a:solidFill>
              </a:rPr>
              <a:t>Subnet ID:</a:t>
            </a:r>
          </a:p>
          <a:p>
            <a:pPr lvl="1">
              <a:lnSpc>
                <a:spcPct val="100000"/>
              </a:lnSpc>
              <a:spcBef>
                <a:spcPts val="300"/>
              </a:spcBef>
              <a:spcAft>
                <a:spcPts val="300"/>
              </a:spcAft>
              <a:buSzPct val="90000"/>
            </a:pPr>
            <a:r>
              <a:rPr lang="en-US" sz="1600" dirty="0">
                <a:solidFill>
                  <a:srgbClr val="000000"/>
                </a:solidFill>
              </a:rPr>
              <a:t>The Subnet ID field is the area between the Global Routing Prefix and the Interface ID. The Subnet ID is used by an organization to identify subnets within its site.</a:t>
            </a:r>
          </a:p>
          <a:p>
            <a:pPr marL="0" indent="0" algn="l" defTabSz="684213" fontAlgn="base">
              <a:spcBef>
                <a:spcPts val="600"/>
              </a:spcBef>
              <a:spcAft>
                <a:spcPts val="600"/>
              </a:spcAft>
              <a:buClr>
                <a:schemeClr val="tx2"/>
              </a:buClr>
              <a:buSzPct val="90000"/>
            </a:pPr>
            <a:r>
              <a:rPr lang="en-US" sz="1600" b="1" dirty="0">
                <a:solidFill>
                  <a:srgbClr val="000000"/>
                </a:solidFill>
              </a:rPr>
              <a:t>Interface ID:</a:t>
            </a:r>
          </a:p>
          <a:p>
            <a:pPr lvl="1">
              <a:lnSpc>
                <a:spcPct val="100000"/>
              </a:lnSpc>
              <a:spcBef>
                <a:spcPts val="300"/>
              </a:spcBef>
              <a:spcAft>
                <a:spcPts val="300"/>
              </a:spcAft>
              <a:buSzPct val="90000"/>
            </a:pPr>
            <a:r>
              <a:rPr lang="en-US" sz="1600" dirty="0">
                <a:solidFill>
                  <a:srgbClr val="000000"/>
                </a:solidFill>
              </a:rPr>
              <a:t>The IPv6 interface ID is equivalent to the host portion of an IPv4 address. It is strongly recommended that in most cases /64 subnets should be used, which creates a 64-bit interface ID. </a:t>
            </a:r>
          </a:p>
          <a:p>
            <a:pPr marL="285750" indent="-285750" algn="l" defTabSz="684213" fontAlgn="base">
              <a:spcBef>
                <a:spcPts val="600"/>
              </a:spcBef>
              <a:spcAft>
                <a:spcPts val="600"/>
              </a:spcAft>
              <a:buClr>
                <a:schemeClr val="tx2"/>
              </a:buClr>
              <a:buSzPct val="90000"/>
              <a:buFont typeface="Arial" panose="020B0604020202020204" pitchFamily="34" charset="0"/>
              <a:buChar char="•"/>
            </a:pPr>
            <a:endParaRPr lang="en-US" sz="1600" dirty="0">
              <a:solidFill>
                <a:srgbClr val="000000"/>
              </a:solidFill>
            </a:endParaRPr>
          </a:p>
        </p:txBody>
      </p:sp>
      <p:sp>
        <p:nvSpPr>
          <p:cNvPr id="2" name="TextBox 1">
            <a:extLst>
              <a:ext uri="{FF2B5EF4-FFF2-40B4-BE49-F238E27FC236}">
                <a16:creationId xmlns:a16="http://schemas.microsoft.com/office/drawing/2014/main" id="{FC68A82F-60E8-4147-8B2F-E378272C665E}"/>
              </a:ext>
            </a:extLst>
          </p:cNvPr>
          <p:cNvSpPr txBox="1"/>
          <p:nvPr/>
        </p:nvSpPr>
        <p:spPr>
          <a:xfrm>
            <a:off x="431799" y="4178011"/>
            <a:ext cx="7815555" cy="461665"/>
          </a:xfrm>
          <a:prstGeom prst="rect">
            <a:avLst/>
          </a:prstGeom>
          <a:noFill/>
        </p:spPr>
        <p:txBody>
          <a:bodyPr wrap="square" rtlCol="0">
            <a:spAutoFit/>
          </a:bodyPr>
          <a:lstStyle/>
          <a:p>
            <a:r>
              <a:rPr lang="en-US" sz="1200" b="1" dirty="0"/>
              <a:t>Note</a:t>
            </a:r>
            <a:r>
              <a:rPr lang="en-US" sz="1200" dirty="0"/>
              <a:t>: IPv6 allows the all-0s and all-1s host addresses can be assigned to a device. The all-0s address is reserved as a Subnet-Router anycast address, and should be assigned only to routers.</a:t>
            </a:r>
          </a:p>
        </p:txBody>
      </p:sp>
    </p:spTree>
    <p:extLst>
      <p:ext uri="{BB962C8B-B14F-4D97-AF65-F5344CB8AC3E}">
        <p14:creationId xmlns:p14="http://schemas.microsoft.com/office/powerpoint/2010/main" val="1465676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IPv6 Address Types</a:t>
            </a:r>
            <a:br>
              <a:rPr lang="en-US" dirty="0"/>
            </a:br>
            <a:r>
              <a:rPr lang="en-US" sz="2400" dirty="0"/>
              <a:t>IPv6 LLA</a:t>
            </a:r>
          </a:p>
        </p:txBody>
      </p:sp>
      <p:sp>
        <p:nvSpPr>
          <p:cNvPr id="6" name="Content Placeholder 3">
            <a:extLst>
              <a:ext uri="{FF2B5EF4-FFF2-40B4-BE49-F238E27FC236}">
                <a16:creationId xmlns:a16="http://schemas.microsoft.com/office/drawing/2014/main" id="{4003F5F5-7654-47FE-8245-0FE364DE3A10}"/>
              </a:ext>
            </a:extLst>
          </p:cNvPr>
          <p:cNvSpPr>
            <a:spLocks noGrp="1"/>
          </p:cNvSpPr>
          <p:nvPr>
            <p:ph idx="1"/>
          </p:nvPr>
        </p:nvSpPr>
        <p:spPr>
          <a:xfrm>
            <a:off x="504424" y="819502"/>
            <a:ext cx="8135151" cy="2214177"/>
          </a:xfrm>
        </p:spPr>
        <p:txBody>
          <a:bodyPr/>
          <a:lstStyle/>
          <a:p>
            <a:pPr marL="0" indent="0" algn="l" defTabSz="684213" fontAlgn="base">
              <a:spcBef>
                <a:spcPts val="600"/>
              </a:spcBef>
              <a:spcAft>
                <a:spcPts val="600"/>
              </a:spcAft>
              <a:buClr>
                <a:schemeClr val="tx2"/>
              </a:buClr>
              <a:buSzPct val="90000"/>
            </a:pPr>
            <a:r>
              <a:rPr lang="en-US" sz="1600" dirty="0">
                <a:solidFill>
                  <a:srgbClr val="000000"/>
                </a:solidFill>
              </a:rPr>
              <a:t>An IPv6 link-local address (LLA) enables a device to communicate with other IPv6-enabled devices on the same link and only on that link (subnet).</a:t>
            </a:r>
          </a:p>
          <a:p>
            <a:pPr marL="169863" indent="-169863" algn="l" defTabSz="684213" fontAlgn="base">
              <a:spcBef>
                <a:spcPts val="600"/>
              </a:spcBef>
              <a:spcAft>
                <a:spcPts val="600"/>
              </a:spcAft>
              <a:buClr>
                <a:schemeClr val="tx2"/>
              </a:buClr>
              <a:buSzPct val="90000"/>
              <a:buFont typeface="Arial" panose="020B0604020202020204" pitchFamily="34" charset="0"/>
              <a:buChar char="•"/>
            </a:pPr>
            <a:r>
              <a:rPr lang="en-US" sz="1400" dirty="0">
                <a:solidFill>
                  <a:srgbClr val="000000"/>
                </a:solidFill>
              </a:rPr>
              <a:t>Packets with a source or destination LLA cannot be routed.</a:t>
            </a:r>
          </a:p>
          <a:p>
            <a:pPr marL="169863" indent="-169863" algn="l" defTabSz="684213" fontAlgn="base">
              <a:spcBef>
                <a:spcPts val="600"/>
              </a:spcBef>
              <a:spcAft>
                <a:spcPts val="600"/>
              </a:spcAft>
              <a:buClr>
                <a:schemeClr val="tx2"/>
              </a:buClr>
              <a:buSzPct val="90000"/>
              <a:buFont typeface="Arial" panose="020B0604020202020204" pitchFamily="34" charset="0"/>
              <a:buChar char="•"/>
            </a:pPr>
            <a:r>
              <a:rPr lang="en-US" sz="1400" dirty="0">
                <a:solidFill>
                  <a:srgbClr val="000000"/>
                </a:solidFill>
              </a:rPr>
              <a:t>Every IPv6-enabled network interface must have an LLA.</a:t>
            </a:r>
          </a:p>
          <a:p>
            <a:pPr marL="169863" indent="-169863" algn="l" defTabSz="684213" fontAlgn="base">
              <a:spcBef>
                <a:spcPts val="600"/>
              </a:spcBef>
              <a:spcAft>
                <a:spcPts val="600"/>
              </a:spcAft>
              <a:buClr>
                <a:schemeClr val="tx2"/>
              </a:buClr>
              <a:buSzPct val="90000"/>
              <a:buFont typeface="Arial" panose="020B0604020202020204" pitchFamily="34" charset="0"/>
              <a:buChar char="•"/>
            </a:pPr>
            <a:r>
              <a:rPr lang="en-US" sz="1400" dirty="0">
                <a:solidFill>
                  <a:srgbClr val="000000"/>
                </a:solidFill>
              </a:rPr>
              <a:t>If an LLA is not configured manually on an interface, the device will automatically create one.</a:t>
            </a:r>
          </a:p>
          <a:p>
            <a:pPr marL="169863" indent="-169863" algn="l" defTabSz="684213" fontAlgn="base">
              <a:spcBef>
                <a:spcPts val="600"/>
              </a:spcBef>
              <a:spcAft>
                <a:spcPts val="600"/>
              </a:spcAft>
              <a:buClr>
                <a:schemeClr val="tx2"/>
              </a:buClr>
              <a:buSzPct val="90000"/>
              <a:buFont typeface="Arial" panose="020B0604020202020204" pitchFamily="34" charset="0"/>
              <a:buChar char="•"/>
            </a:pPr>
            <a:r>
              <a:rPr lang="en-US" sz="1400" dirty="0">
                <a:solidFill>
                  <a:srgbClr val="000000"/>
                </a:solidFill>
              </a:rPr>
              <a:t>IPv6 LLAs are in the fe80::/10 to FEBF::/10 range.</a:t>
            </a:r>
          </a:p>
          <a:p>
            <a:pPr marL="169863" indent="-169863" algn="l" defTabSz="684213" fontAlgn="base">
              <a:spcBef>
                <a:spcPts val="600"/>
              </a:spcBef>
              <a:spcAft>
                <a:spcPts val="600"/>
              </a:spcAft>
              <a:buClr>
                <a:schemeClr val="tx2"/>
              </a:buClr>
              <a:buSzPct val="90000"/>
              <a:buFont typeface="Arial" panose="020B0604020202020204" pitchFamily="34" charset="0"/>
              <a:buChar char="•"/>
            </a:pPr>
            <a:endParaRPr lang="en-US" sz="1400" dirty="0">
              <a:solidFill>
                <a:srgbClr val="000000"/>
              </a:solidFill>
            </a:endParaRPr>
          </a:p>
          <a:p>
            <a:pPr marL="169863" indent="-169863" algn="l" defTabSz="684213" fontAlgn="base">
              <a:spcBef>
                <a:spcPts val="600"/>
              </a:spcBef>
              <a:spcAft>
                <a:spcPts val="600"/>
              </a:spcAft>
              <a:buClr>
                <a:schemeClr val="tx2"/>
              </a:buClr>
              <a:buSzPct val="90000"/>
              <a:buFont typeface="Arial" panose="020B0604020202020204" pitchFamily="34" charset="0"/>
              <a:buChar char="•"/>
            </a:pPr>
            <a:endParaRPr lang="en-US" sz="1400" b="1" dirty="0">
              <a:solidFill>
                <a:srgbClr val="000000"/>
              </a:solidFill>
            </a:endParaRPr>
          </a:p>
          <a:p>
            <a:pPr marL="285750" indent="-285750" algn="l" defTabSz="684213" fontAlgn="base">
              <a:spcBef>
                <a:spcPts val="600"/>
              </a:spcBef>
              <a:spcAft>
                <a:spcPts val="600"/>
              </a:spcAft>
              <a:buClr>
                <a:schemeClr val="tx2"/>
              </a:buClr>
              <a:buSzPct val="90000"/>
              <a:buFont typeface="Arial" panose="020B0604020202020204" pitchFamily="34" charset="0"/>
              <a:buChar char="•"/>
            </a:pPr>
            <a:endParaRPr lang="en-US" sz="1400" dirty="0">
              <a:solidFill>
                <a:srgbClr val="000000"/>
              </a:solidFill>
            </a:endParaRPr>
          </a:p>
        </p:txBody>
      </p:sp>
      <p:pic>
        <p:nvPicPr>
          <p:cNvPr id="4" name="Picture 3">
            <a:extLst>
              <a:ext uri="{FF2B5EF4-FFF2-40B4-BE49-F238E27FC236}">
                <a16:creationId xmlns:a16="http://schemas.microsoft.com/office/drawing/2014/main" id="{233BF2F6-9976-4706-A856-94F952BD6655}"/>
              </a:ext>
            </a:extLst>
          </p:cNvPr>
          <p:cNvPicPr>
            <a:picLocks noChangeAspect="1"/>
          </p:cNvPicPr>
          <p:nvPr/>
        </p:nvPicPr>
        <p:blipFill>
          <a:blip r:embed="rId3"/>
          <a:stretch>
            <a:fillRect/>
          </a:stretch>
        </p:blipFill>
        <p:spPr>
          <a:xfrm>
            <a:off x="1793289" y="3121345"/>
            <a:ext cx="4838608" cy="1585762"/>
          </a:xfrm>
          <a:prstGeom prst="rect">
            <a:avLst/>
          </a:prstGeom>
        </p:spPr>
      </p:pic>
    </p:spTree>
    <p:extLst>
      <p:ext uri="{BB962C8B-B14F-4D97-AF65-F5344CB8AC3E}">
        <p14:creationId xmlns:p14="http://schemas.microsoft.com/office/powerpoint/2010/main" val="893836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47520"/>
            <a:ext cx="8280314" cy="970280"/>
          </a:xfrm>
        </p:spPr>
        <p:txBody>
          <a:bodyPr/>
          <a:lstStyle/>
          <a:p>
            <a:r>
              <a:rPr lang="en-US" dirty="0">
                <a:solidFill>
                  <a:schemeClr val="accent5">
                    <a:lumMod val="40000"/>
                    <a:lumOff val="60000"/>
                  </a:schemeClr>
                </a:solidFill>
              </a:rPr>
              <a:t>12.4 GUA and LLA Static Configuration</a:t>
            </a:r>
          </a:p>
        </p:txBody>
      </p:sp>
    </p:spTree>
    <p:custDataLst>
      <p:tags r:id="rId1"/>
    </p:custDataLst>
    <p:extLst>
      <p:ext uri="{BB962C8B-B14F-4D97-AF65-F5344CB8AC3E}">
        <p14:creationId xmlns:p14="http://schemas.microsoft.com/office/powerpoint/2010/main" val="3862748551"/>
      </p:ext>
    </p:extLst>
  </p:cSld>
  <p:clrMapOvr>
    <a:masterClrMapping/>
  </p:clrMapOvr>
  <p:transition spd="slow">
    <p:wip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GUA and LLA Static Configuration</a:t>
            </a:r>
            <a:br>
              <a:rPr lang="en-US" dirty="0"/>
            </a:br>
            <a:r>
              <a:rPr lang="en-US" sz="2400" dirty="0"/>
              <a:t>Static GUA Configuration on a Router</a:t>
            </a:r>
          </a:p>
        </p:txBody>
      </p:sp>
      <p:sp>
        <p:nvSpPr>
          <p:cNvPr id="6" name="Content Placeholder 3">
            <a:extLst>
              <a:ext uri="{FF2B5EF4-FFF2-40B4-BE49-F238E27FC236}">
                <a16:creationId xmlns:a16="http://schemas.microsoft.com/office/drawing/2014/main" id="{4003F5F5-7654-47FE-8245-0FE364DE3A10}"/>
              </a:ext>
            </a:extLst>
          </p:cNvPr>
          <p:cNvSpPr>
            <a:spLocks noGrp="1"/>
          </p:cNvSpPr>
          <p:nvPr>
            <p:ph idx="1"/>
          </p:nvPr>
        </p:nvSpPr>
        <p:spPr>
          <a:xfrm>
            <a:off x="431800" y="1035050"/>
            <a:ext cx="8135151" cy="2064285"/>
          </a:xfrm>
        </p:spPr>
        <p:txBody>
          <a:bodyPr/>
          <a:lstStyle/>
          <a:p>
            <a:pPr marL="0" indent="0" algn="l" defTabSz="684213" fontAlgn="base">
              <a:spcBef>
                <a:spcPts val="600"/>
              </a:spcBef>
              <a:spcAft>
                <a:spcPts val="600"/>
              </a:spcAft>
              <a:buClr>
                <a:schemeClr val="tx2"/>
              </a:buClr>
              <a:buSzPct val="90000"/>
            </a:pPr>
            <a:r>
              <a:rPr lang="en-US" sz="1600" dirty="0">
                <a:solidFill>
                  <a:srgbClr val="000000"/>
                </a:solidFill>
              </a:rPr>
              <a:t>Most IPv6 configuration and verification commands in the Cisco IOS are similar to their IPv4 counterparts. In many cases, the only difference is the use of </a:t>
            </a:r>
            <a:r>
              <a:rPr lang="en-US" sz="1600" b="1" dirty="0">
                <a:solidFill>
                  <a:srgbClr val="000000"/>
                </a:solidFill>
              </a:rPr>
              <a:t>ipv6</a:t>
            </a:r>
            <a:r>
              <a:rPr lang="en-US" sz="1600" dirty="0">
                <a:solidFill>
                  <a:srgbClr val="000000"/>
                </a:solidFill>
              </a:rPr>
              <a:t> in place of </a:t>
            </a:r>
            <a:r>
              <a:rPr lang="en-US" sz="1600" b="1" dirty="0">
                <a:solidFill>
                  <a:srgbClr val="000000"/>
                </a:solidFill>
              </a:rPr>
              <a:t>ip</a:t>
            </a:r>
            <a:r>
              <a:rPr lang="en-US" sz="1600" dirty="0">
                <a:solidFill>
                  <a:srgbClr val="000000"/>
                </a:solidFill>
              </a:rPr>
              <a:t> within the commands.</a:t>
            </a:r>
          </a:p>
          <a:p>
            <a:pPr marL="285750" indent="-285750" algn="l" defTabSz="684213" fontAlgn="base">
              <a:spcBef>
                <a:spcPts val="600"/>
              </a:spcBef>
              <a:spcAft>
                <a:spcPts val="600"/>
              </a:spcAft>
              <a:buClr>
                <a:schemeClr val="tx2"/>
              </a:buClr>
              <a:buSzPct val="90000"/>
              <a:buFont typeface="Arial" panose="020B0604020202020204" pitchFamily="34" charset="0"/>
              <a:buChar char="•"/>
            </a:pPr>
            <a:r>
              <a:rPr lang="en-US" sz="1600" dirty="0">
                <a:solidFill>
                  <a:srgbClr val="000000"/>
                </a:solidFill>
              </a:rPr>
              <a:t>The command to configure an IPv6 GUA on an interface is: </a:t>
            </a:r>
            <a:r>
              <a:rPr lang="en-US" sz="1600" b="1" dirty="0">
                <a:solidFill>
                  <a:srgbClr val="000000"/>
                </a:solidFill>
              </a:rPr>
              <a:t>ipv6 address</a:t>
            </a:r>
            <a:r>
              <a:rPr lang="en-US" sz="1600" dirty="0">
                <a:solidFill>
                  <a:srgbClr val="000000"/>
                </a:solidFill>
              </a:rPr>
              <a:t> </a:t>
            </a:r>
            <a:r>
              <a:rPr lang="en-US" sz="1600" i="1" dirty="0">
                <a:solidFill>
                  <a:srgbClr val="000000"/>
                </a:solidFill>
              </a:rPr>
              <a:t>ipv6-address/prefix-length.</a:t>
            </a:r>
          </a:p>
          <a:p>
            <a:pPr marL="285750" indent="-285750" algn="l" defTabSz="684213" fontAlgn="base">
              <a:spcBef>
                <a:spcPts val="600"/>
              </a:spcBef>
              <a:spcAft>
                <a:spcPts val="600"/>
              </a:spcAft>
              <a:buClr>
                <a:schemeClr val="tx2"/>
              </a:buClr>
              <a:buSzPct val="90000"/>
              <a:buFont typeface="Arial" panose="020B0604020202020204" pitchFamily="34" charset="0"/>
              <a:buChar char="•"/>
            </a:pPr>
            <a:r>
              <a:rPr lang="en-US" sz="1600" dirty="0">
                <a:solidFill>
                  <a:srgbClr val="000000"/>
                </a:solidFill>
              </a:rPr>
              <a:t>The example shows commands to configure a GUA on the G0/0/0 interface on R1:</a:t>
            </a:r>
          </a:p>
          <a:p>
            <a:pPr marL="169863" indent="-169863" algn="l" defTabSz="684213" fontAlgn="base">
              <a:spcBef>
                <a:spcPts val="600"/>
              </a:spcBef>
              <a:spcAft>
                <a:spcPts val="600"/>
              </a:spcAft>
              <a:buClr>
                <a:schemeClr val="tx2"/>
              </a:buClr>
              <a:buSzPct val="90000"/>
              <a:buFont typeface="Arial" panose="020B0604020202020204" pitchFamily="34" charset="0"/>
              <a:buChar char="•"/>
            </a:pPr>
            <a:endParaRPr lang="en-US" sz="1400" dirty="0">
              <a:solidFill>
                <a:srgbClr val="000000"/>
              </a:solidFill>
            </a:endParaRPr>
          </a:p>
          <a:p>
            <a:pPr marL="169863" indent="-169863" algn="l" defTabSz="684213" fontAlgn="base">
              <a:spcBef>
                <a:spcPts val="600"/>
              </a:spcBef>
              <a:spcAft>
                <a:spcPts val="600"/>
              </a:spcAft>
              <a:buClr>
                <a:schemeClr val="tx2"/>
              </a:buClr>
              <a:buSzPct val="90000"/>
              <a:buFont typeface="Arial" panose="020B0604020202020204" pitchFamily="34" charset="0"/>
              <a:buChar char="•"/>
            </a:pPr>
            <a:endParaRPr lang="en-US" sz="1400" b="1" dirty="0">
              <a:solidFill>
                <a:srgbClr val="000000"/>
              </a:solidFill>
            </a:endParaRPr>
          </a:p>
          <a:p>
            <a:pPr marL="285750" indent="-285750" algn="l" defTabSz="684213" fontAlgn="base">
              <a:spcBef>
                <a:spcPts val="600"/>
              </a:spcBef>
              <a:spcAft>
                <a:spcPts val="600"/>
              </a:spcAft>
              <a:buClr>
                <a:schemeClr val="tx2"/>
              </a:buClr>
              <a:buSzPct val="90000"/>
              <a:buFont typeface="Arial" panose="020B0604020202020204" pitchFamily="34" charset="0"/>
              <a:buChar char="•"/>
            </a:pPr>
            <a:endParaRPr lang="en-US" sz="1400" dirty="0">
              <a:solidFill>
                <a:srgbClr val="000000"/>
              </a:solidFill>
            </a:endParaRPr>
          </a:p>
        </p:txBody>
      </p:sp>
      <p:sp>
        <p:nvSpPr>
          <p:cNvPr id="8" name="Rectangle 2">
            <a:extLst>
              <a:ext uri="{FF2B5EF4-FFF2-40B4-BE49-F238E27FC236}">
                <a16:creationId xmlns:a16="http://schemas.microsoft.com/office/drawing/2014/main" id="{4855BE97-77D7-4D00-9761-F371C2A2434E}"/>
              </a:ext>
            </a:extLst>
          </p:cNvPr>
          <p:cNvSpPr>
            <a:spLocks noChangeArrowheads="1"/>
          </p:cNvSpPr>
          <p:nvPr/>
        </p:nvSpPr>
        <p:spPr bwMode="auto">
          <a:xfrm>
            <a:off x="1798864" y="3249227"/>
            <a:ext cx="4747759" cy="707886"/>
          </a:xfrm>
          <a:prstGeom prst="rect">
            <a:avLst/>
          </a:prstGeom>
          <a:solidFill>
            <a:srgbClr val="000000"/>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chemeClr val="bg1"/>
                </a:solidFill>
                <a:effectLst/>
                <a:latin typeface="Courier New" panose="02070309020205020404" pitchFamily="49" charset="0"/>
                <a:cs typeface="Courier New" panose="02070309020205020404" pitchFamily="49" charset="0"/>
              </a:rPr>
              <a:t>R1(config)# </a:t>
            </a:r>
            <a:r>
              <a:rPr kumimoji="0" lang="en-US" altLang="en-US" sz="1000" b="1" i="0" u="none" strike="noStrike" cap="none" normalizeH="0" baseline="0" dirty="0">
                <a:ln>
                  <a:noFill/>
                </a:ln>
                <a:solidFill>
                  <a:schemeClr val="bg1"/>
                </a:solidFill>
                <a:effectLst/>
                <a:latin typeface="Courier New" panose="02070309020205020404" pitchFamily="49" charset="0"/>
                <a:cs typeface="Courier New" panose="02070309020205020404" pitchFamily="49" charset="0"/>
              </a:rPr>
              <a:t>interface gigabitethernet 0/0/0</a:t>
            </a:r>
            <a:r>
              <a:rPr kumimoji="0" lang="en-US" altLang="en-US" sz="1000" b="0" i="0" u="none" strike="noStrike" cap="none" normalizeH="0" baseline="0" dirty="0">
                <a:ln>
                  <a:noFill/>
                </a:ln>
                <a:solidFill>
                  <a:schemeClr val="bg1"/>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chemeClr val="bg1"/>
                </a:solidFill>
                <a:effectLst/>
                <a:latin typeface="Courier New" panose="02070309020205020404" pitchFamily="49" charset="0"/>
                <a:cs typeface="Courier New" panose="02070309020205020404" pitchFamily="49" charset="0"/>
              </a:rPr>
              <a:t>R1(config-if)# </a:t>
            </a:r>
            <a:r>
              <a:rPr kumimoji="0" lang="en-US" altLang="en-US" sz="1000" b="1" i="0" u="none" strike="noStrike" cap="none" normalizeH="0" baseline="0" dirty="0">
                <a:ln>
                  <a:noFill/>
                </a:ln>
                <a:solidFill>
                  <a:schemeClr val="bg1"/>
                </a:solidFill>
                <a:effectLst/>
                <a:latin typeface="Courier New" panose="02070309020205020404" pitchFamily="49" charset="0"/>
                <a:cs typeface="Courier New" panose="02070309020205020404" pitchFamily="49" charset="0"/>
              </a:rPr>
              <a:t>ipv6 address 2001:db8:acad:1::1/64</a:t>
            </a:r>
            <a:r>
              <a:rPr kumimoji="0" lang="en-US" altLang="en-US" sz="1000" b="0" i="0" u="none" strike="noStrike" cap="none" normalizeH="0" baseline="0" dirty="0">
                <a:ln>
                  <a:noFill/>
                </a:ln>
                <a:solidFill>
                  <a:schemeClr val="bg1"/>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chemeClr val="bg1"/>
                </a:solidFill>
                <a:effectLst/>
                <a:latin typeface="Courier New" panose="02070309020205020404" pitchFamily="49" charset="0"/>
                <a:cs typeface="Courier New" panose="02070309020205020404" pitchFamily="49" charset="0"/>
              </a:rPr>
              <a:t>R1(config-if)# </a:t>
            </a:r>
            <a:r>
              <a:rPr kumimoji="0" lang="en-US" altLang="en-US" sz="1000" b="1" i="0" u="none" strike="noStrike" cap="none" normalizeH="0" baseline="0" dirty="0">
                <a:ln>
                  <a:noFill/>
                </a:ln>
                <a:solidFill>
                  <a:schemeClr val="bg1"/>
                </a:solidFill>
                <a:effectLst/>
                <a:latin typeface="Courier New" panose="02070309020205020404" pitchFamily="49" charset="0"/>
                <a:cs typeface="Courier New" panose="02070309020205020404" pitchFamily="49" charset="0"/>
              </a:rPr>
              <a:t>no shutdown</a:t>
            </a:r>
            <a:r>
              <a:rPr kumimoji="0" lang="en-US" altLang="en-US" sz="1000" b="0" i="0" u="none" strike="noStrike" cap="none" normalizeH="0" baseline="0" dirty="0">
                <a:ln>
                  <a:noFill/>
                </a:ln>
                <a:solidFill>
                  <a:schemeClr val="bg1"/>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chemeClr val="bg1"/>
                </a:solidFill>
                <a:effectLst/>
                <a:latin typeface="Courier New" panose="02070309020205020404" pitchFamily="49" charset="0"/>
                <a:cs typeface="Courier New" panose="02070309020205020404" pitchFamily="49" charset="0"/>
              </a:rPr>
              <a:t>R1(config-if)# </a:t>
            </a:r>
            <a:r>
              <a:rPr kumimoji="0" lang="en-US" altLang="en-US" sz="1000" b="1" i="0" u="none" strike="noStrike" cap="none" normalizeH="0" baseline="0" dirty="0">
                <a:ln>
                  <a:noFill/>
                </a:ln>
                <a:solidFill>
                  <a:schemeClr val="bg1"/>
                </a:solidFill>
                <a:effectLst/>
                <a:latin typeface="Courier New" panose="02070309020205020404" pitchFamily="49" charset="0"/>
                <a:cs typeface="Courier New" panose="02070309020205020404" pitchFamily="49" charset="0"/>
              </a:rPr>
              <a:t>exit</a:t>
            </a:r>
            <a:r>
              <a:rPr kumimoji="0" lang="en-US" altLang="en-US" sz="1000" b="0" i="0" u="none" strike="noStrike" cap="none" normalizeH="0" baseline="0" dirty="0">
                <a:ln>
                  <a:noFill/>
                </a:ln>
                <a:solidFill>
                  <a:schemeClr val="bg1"/>
                </a:solidFill>
                <a:effectLst/>
                <a:latin typeface="Courier New" panose="02070309020205020404" pitchFamily="49" charset="0"/>
                <a:cs typeface="Courier New" panose="02070309020205020404" pitchFamily="49" charset="0"/>
              </a:rPr>
              <a:t> </a:t>
            </a:r>
          </a:p>
        </p:txBody>
      </p:sp>
    </p:spTree>
    <p:extLst>
      <p:ext uri="{BB962C8B-B14F-4D97-AF65-F5344CB8AC3E}">
        <p14:creationId xmlns:p14="http://schemas.microsoft.com/office/powerpoint/2010/main" val="17165308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GUA and LLA Static Configuration</a:t>
            </a:r>
            <a:br>
              <a:rPr lang="en-US" dirty="0"/>
            </a:br>
            <a:r>
              <a:rPr lang="en-US" sz="2400" dirty="0"/>
              <a:t>Static GUA Configuration on a Windows Host</a:t>
            </a:r>
          </a:p>
        </p:txBody>
      </p:sp>
      <p:sp>
        <p:nvSpPr>
          <p:cNvPr id="6" name="Content Placeholder 3">
            <a:extLst>
              <a:ext uri="{FF2B5EF4-FFF2-40B4-BE49-F238E27FC236}">
                <a16:creationId xmlns:a16="http://schemas.microsoft.com/office/drawing/2014/main" id="{4003F5F5-7654-47FE-8245-0FE364DE3A10}"/>
              </a:ext>
            </a:extLst>
          </p:cNvPr>
          <p:cNvSpPr>
            <a:spLocks noGrp="1"/>
          </p:cNvSpPr>
          <p:nvPr>
            <p:ph idx="1"/>
          </p:nvPr>
        </p:nvSpPr>
        <p:spPr>
          <a:xfrm>
            <a:off x="431800" y="1035051"/>
            <a:ext cx="3474375" cy="2256790"/>
          </a:xfrm>
        </p:spPr>
        <p:txBody>
          <a:bodyPr/>
          <a:lstStyle/>
          <a:p>
            <a:pPr marL="285750" indent="-285750" algn="l" defTabSz="684213" fontAlgn="base">
              <a:spcBef>
                <a:spcPts val="600"/>
              </a:spcBef>
              <a:spcAft>
                <a:spcPts val="600"/>
              </a:spcAft>
              <a:buClr>
                <a:schemeClr val="tx2"/>
              </a:buClr>
              <a:buSzPct val="90000"/>
              <a:buFont typeface="Arial" panose="020B0604020202020204" pitchFamily="34" charset="0"/>
              <a:buChar char="•"/>
            </a:pPr>
            <a:r>
              <a:rPr lang="en-US" sz="1600" dirty="0">
                <a:solidFill>
                  <a:srgbClr val="000000"/>
                </a:solidFill>
              </a:rPr>
              <a:t>Manually configuring the IPv6 address on a host is similar to configuring an IPv4 address.</a:t>
            </a:r>
          </a:p>
          <a:p>
            <a:pPr marL="285750" indent="-285750" algn="l" defTabSz="684213" fontAlgn="base">
              <a:spcBef>
                <a:spcPts val="600"/>
              </a:spcBef>
              <a:spcAft>
                <a:spcPts val="600"/>
              </a:spcAft>
              <a:buClr>
                <a:schemeClr val="tx2"/>
              </a:buClr>
              <a:buSzPct val="90000"/>
              <a:buFont typeface="Arial" panose="020B0604020202020204" pitchFamily="34" charset="0"/>
              <a:buChar char="•"/>
            </a:pPr>
            <a:r>
              <a:rPr lang="en-US" sz="1600" dirty="0">
                <a:solidFill>
                  <a:srgbClr val="000000"/>
                </a:solidFill>
              </a:rPr>
              <a:t>The GUA or LLA of the router interface can be used as the default gateway. Best practice is to use the LLA.</a:t>
            </a:r>
          </a:p>
          <a:p>
            <a:pPr marL="169863" indent="-169863" algn="l" defTabSz="684213" fontAlgn="base">
              <a:spcBef>
                <a:spcPts val="600"/>
              </a:spcBef>
              <a:spcAft>
                <a:spcPts val="600"/>
              </a:spcAft>
              <a:buClr>
                <a:schemeClr val="tx2"/>
              </a:buClr>
              <a:buSzPct val="90000"/>
              <a:buFont typeface="Arial" panose="020B0604020202020204" pitchFamily="34" charset="0"/>
              <a:buChar char="•"/>
            </a:pPr>
            <a:endParaRPr lang="en-US" sz="1400" dirty="0">
              <a:solidFill>
                <a:srgbClr val="000000"/>
              </a:solidFill>
            </a:endParaRPr>
          </a:p>
          <a:p>
            <a:pPr marL="169863" indent="-169863" algn="l" defTabSz="684213" fontAlgn="base">
              <a:spcBef>
                <a:spcPts val="600"/>
              </a:spcBef>
              <a:spcAft>
                <a:spcPts val="600"/>
              </a:spcAft>
              <a:buClr>
                <a:schemeClr val="tx2"/>
              </a:buClr>
              <a:buSzPct val="90000"/>
              <a:buFont typeface="Arial" panose="020B0604020202020204" pitchFamily="34" charset="0"/>
              <a:buChar char="•"/>
            </a:pPr>
            <a:endParaRPr lang="en-US" sz="1400" b="1" dirty="0">
              <a:solidFill>
                <a:srgbClr val="000000"/>
              </a:solidFill>
            </a:endParaRPr>
          </a:p>
          <a:p>
            <a:pPr marL="285750" indent="-285750" algn="l" defTabSz="684213" fontAlgn="base">
              <a:spcBef>
                <a:spcPts val="600"/>
              </a:spcBef>
              <a:spcAft>
                <a:spcPts val="600"/>
              </a:spcAft>
              <a:buClr>
                <a:schemeClr val="tx2"/>
              </a:buClr>
              <a:buSzPct val="90000"/>
              <a:buFont typeface="Arial" panose="020B0604020202020204" pitchFamily="34" charset="0"/>
              <a:buChar char="•"/>
            </a:pPr>
            <a:endParaRPr lang="en-US" sz="1400" dirty="0">
              <a:solidFill>
                <a:srgbClr val="000000"/>
              </a:solidFill>
            </a:endParaRPr>
          </a:p>
        </p:txBody>
      </p:sp>
      <p:sp>
        <p:nvSpPr>
          <p:cNvPr id="4" name="TextBox 3">
            <a:extLst>
              <a:ext uri="{FF2B5EF4-FFF2-40B4-BE49-F238E27FC236}">
                <a16:creationId xmlns:a16="http://schemas.microsoft.com/office/drawing/2014/main" id="{6A528590-4F2F-4C75-AAF1-01FE9ADDA800}"/>
              </a:ext>
            </a:extLst>
          </p:cNvPr>
          <p:cNvSpPr txBox="1"/>
          <p:nvPr/>
        </p:nvSpPr>
        <p:spPr>
          <a:xfrm>
            <a:off x="431799" y="3595055"/>
            <a:ext cx="3474375" cy="738664"/>
          </a:xfrm>
          <a:prstGeom prst="rect">
            <a:avLst/>
          </a:prstGeom>
          <a:noFill/>
        </p:spPr>
        <p:txBody>
          <a:bodyPr wrap="square" rtlCol="0">
            <a:spAutoFit/>
          </a:bodyPr>
          <a:lstStyle/>
          <a:p>
            <a:r>
              <a:rPr lang="en-US" sz="1400" b="1" dirty="0">
                <a:solidFill>
                  <a:srgbClr val="000000"/>
                </a:solidFill>
              </a:rPr>
              <a:t>Note</a:t>
            </a:r>
            <a:r>
              <a:rPr lang="en-US" sz="1400" dirty="0">
                <a:solidFill>
                  <a:srgbClr val="000000"/>
                </a:solidFill>
              </a:rPr>
              <a:t>: When DHCPv6 or SLAAC is used, the LLA of the router will automatically be specified as the default gateway address.</a:t>
            </a:r>
          </a:p>
        </p:txBody>
      </p:sp>
      <p:pic>
        <p:nvPicPr>
          <p:cNvPr id="2" name="Picture 1">
            <a:extLst>
              <a:ext uri="{FF2B5EF4-FFF2-40B4-BE49-F238E27FC236}">
                <a16:creationId xmlns:a16="http://schemas.microsoft.com/office/drawing/2014/main" id="{2CFFDA62-B00A-4541-A999-09D57E536332}"/>
              </a:ext>
            </a:extLst>
          </p:cNvPr>
          <p:cNvPicPr>
            <a:picLocks noChangeAspect="1"/>
          </p:cNvPicPr>
          <p:nvPr/>
        </p:nvPicPr>
        <p:blipFill>
          <a:blip r:embed="rId3"/>
          <a:stretch>
            <a:fillRect/>
          </a:stretch>
        </p:blipFill>
        <p:spPr>
          <a:xfrm>
            <a:off x="4323262" y="929092"/>
            <a:ext cx="4151513" cy="3501906"/>
          </a:xfrm>
          <a:prstGeom prst="rect">
            <a:avLst/>
          </a:prstGeom>
        </p:spPr>
      </p:pic>
    </p:spTree>
    <p:extLst>
      <p:ext uri="{BB962C8B-B14F-4D97-AF65-F5344CB8AC3E}">
        <p14:creationId xmlns:p14="http://schemas.microsoft.com/office/powerpoint/2010/main" val="2205831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IPv4 Address Structure</a:t>
            </a:r>
            <a:br>
              <a:rPr lang="en-US" dirty="0"/>
            </a:br>
            <a:r>
              <a:rPr lang="en-CA" sz="2400" dirty="0"/>
              <a:t>Network, Host, and Broadcast Addresses</a:t>
            </a:r>
            <a:endParaRPr lang="en-US" sz="2400" dirty="0"/>
          </a:p>
        </p:txBody>
      </p:sp>
      <p:pic>
        <p:nvPicPr>
          <p:cNvPr id="2" name="Picture 1">
            <a:extLst>
              <a:ext uri="{FF2B5EF4-FFF2-40B4-BE49-F238E27FC236}">
                <a16:creationId xmlns:a16="http://schemas.microsoft.com/office/drawing/2014/main" id="{AAC2E9A2-7F9F-404A-B632-433B3DD70A30}"/>
              </a:ext>
            </a:extLst>
          </p:cNvPr>
          <p:cNvPicPr>
            <a:picLocks noChangeAspect="1"/>
          </p:cNvPicPr>
          <p:nvPr/>
        </p:nvPicPr>
        <p:blipFill>
          <a:blip r:embed="rId3"/>
          <a:stretch>
            <a:fillRect/>
          </a:stretch>
        </p:blipFill>
        <p:spPr>
          <a:xfrm>
            <a:off x="431971" y="2222298"/>
            <a:ext cx="2898633" cy="1607424"/>
          </a:xfrm>
          <a:prstGeom prst="rect">
            <a:avLst/>
          </a:prstGeom>
        </p:spPr>
      </p:pic>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431971" y="855419"/>
            <a:ext cx="5667615" cy="1328383"/>
          </a:xfrm>
        </p:spPr>
        <p:txBody>
          <a:bodyPr/>
          <a:lstStyle/>
          <a:p>
            <a:pPr marL="342900" indent="-342900" algn="l">
              <a:buFont typeface="Arial" panose="020B0604020202020204" pitchFamily="34" charset="0"/>
              <a:buChar char="•"/>
            </a:pPr>
            <a:r>
              <a:rPr lang="en-CA" sz="1600" dirty="0">
                <a:solidFill>
                  <a:srgbClr val="000000"/>
                </a:solidFill>
              </a:rPr>
              <a:t>Within each network are three types of IP addresses:</a:t>
            </a:r>
          </a:p>
          <a:p>
            <a:pPr marL="415985" lvl="1" indent="-342900">
              <a:buFont typeface="Arial" panose="020B0604020202020204" pitchFamily="34" charset="0"/>
              <a:buChar char="•"/>
            </a:pPr>
            <a:r>
              <a:rPr lang="en-CA" dirty="0">
                <a:solidFill>
                  <a:srgbClr val="000000"/>
                </a:solidFill>
              </a:rPr>
              <a:t>Network address</a:t>
            </a:r>
          </a:p>
          <a:p>
            <a:pPr marL="415985" lvl="1" indent="-342900">
              <a:buFont typeface="Arial" panose="020B0604020202020204" pitchFamily="34" charset="0"/>
              <a:buChar char="•"/>
            </a:pPr>
            <a:r>
              <a:rPr lang="en-CA" dirty="0">
                <a:solidFill>
                  <a:srgbClr val="000000"/>
                </a:solidFill>
              </a:rPr>
              <a:t>Host addresses</a:t>
            </a:r>
          </a:p>
          <a:p>
            <a:pPr marL="415985" lvl="1" indent="-342900">
              <a:buFont typeface="Arial" panose="020B0604020202020204" pitchFamily="34" charset="0"/>
              <a:buChar char="•"/>
            </a:pPr>
            <a:r>
              <a:rPr lang="en-CA" dirty="0">
                <a:solidFill>
                  <a:srgbClr val="000000"/>
                </a:solidFill>
              </a:rPr>
              <a:t>Broadcast address</a:t>
            </a:r>
            <a:endParaRPr lang="en-US" dirty="0">
              <a:solidFill>
                <a:srgbClr val="000000"/>
              </a:solidFill>
            </a:endParaRPr>
          </a:p>
        </p:txBody>
      </p:sp>
      <p:graphicFrame>
        <p:nvGraphicFramePr>
          <p:cNvPr id="6" name="Table 5">
            <a:extLst>
              <a:ext uri="{FF2B5EF4-FFF2-40B4-BE49-F238E27FC236}">
                <a16:creationId xmlns:a16="http://schemas.microsoft.com/office/drawing/2014/main" id="{663C58AD-E4FB-4E6F-A2AA-5493C4001BAD}"/>
              </a:ext>
            </a:extLst>
          </p:cNvPr>
          <p:cNvGraphicFramePr>
            <a:graphicFrameLocks noGrp="1"/>
          </p:cNvGraphicFramePr>
          <p:nvPr>
            <p:extLst>
              <p:ext uri="{D42A27DB-BD31-4B8C-83A1-F6EECF244321}">
                <p14:modId xmlns:p14="http://schemas.microsoft.com/office/powerpoint/2010/main" val="464889886"/>
              </p:ext>
            </p:extLst>
          </p:nvPr>
        </p:nvGraphicFramePr>
        <p:xfrm>
          <a:off x="3512820" y="2247024"/>
          <a:ext cx="5494020" cy="2237740"/>
        </p:xfrm>
        <a:graphic>
          <a:graphicData uri="http://schemas.openxmlformats.org/drawingml/2006/table">
            <a:tbl>
              <a:tblPr firstRow="1" bandRow="1">
                <a:tableStyleId>{5C22544A-7EE6-4342-B048-85BDC9FD1C3A}</a:tableStyleId>
              </a:tblPr>
              <a:tblGrid>
                <a:gridCol w="1363980">
                  <a:extLst>
                    <a:ext uri="{9D8B030D-6E8A-4147-A177-3AD203B41FA5}">
                      <a16:colId xmlns:a16="http://schemas.microsoft.com/office/drawing/2014/main" val="6951079"/>
                    </a:ext>
                  </a:extLst>
                </a:gridCol>
                <a:gridCol w="2461260">
                  <a:extLst>
                    <a:ext uri="{9D8B030D-6E8A-4147-A177-3AD203B41FA5}">
                      <a16:colId xmlns:a16="http://schemas.microsoft.com/office/drawing/2014/main" val="3669600987"/>
                    </a:ext>
                  </a:extLst>
                </a:gridCol>
                <a:gridCol w="822960">
                  <a:extLst>
                    <a:ext uri="{9D8B030D-6E8A-4147-A177-3AD203B41FA5}">
                      <a16:colId xmlns:a16="http://schemas.microsoft.com/office/drawing/2014/main" val="1195186617"/>
                    </a:ext>
                  </a:extLst>
                </a:gridCol>
                <a:gridCol w="845820">
                  <a:extLst>
                    <a:ext uri="{9D8B030D-6E8A-4147-A177-3AD203B41FA5}">
                      <a16:colId xmlns:a16="http://schemas.microsoft.com/office/drawing/2014/main" val="3408647017"/>
                    </a:ext>
                  </a:extLst>
                </a:gridCol>
              </a:tblGrid>
              <a:tr h="370840">
                <a:tc>
                  <a:txBody>
                    <a:bodyPr/>
                    <a:lstStyle/>
                    <a:p>
                      <a:endParaRPr lang="en-CA" sz="1200" dirty="0"/>
                    </a:p>
                  </a:txBody>
                  <a:tcPr marL="31750" marR="31750" marT="31750" marB="31750" anchor="ctr">
                    <a:noFill/>
                  </a:tcPr>
                </a:tc>
                <a:tc>
                  <a:txBody>
                    <a:bodyPr/>
                    <a:lstStyle/>
                    <a:p>
                      <a:pPr algn="ctr" fontAlgn="ctr"/>
                      <a:r>
                        <a:rPr lang="en-CA" sz="1050" b="1" dirty="0">
                          <a:effectLst/>
                        </a:rPr>
                        <a:t>Network Portion</a:t>
                      </a:r>
                      <a:endParaRPr lang="en-CA" sz="1050" dirty="0">
                        <a:effectLst/>
                      </a:endParaRPr>
                    </a:p>
                  </a:txBody>
                  <a:tcPr marL="31750" marR="31750" marT="31750" marB="31750" anchor="ctr"/>
                </a:tc>
                <a:tc>
                  <a:txBody>
                    <a:bodyPr/>
                    <a:lstStyle/>
                    <a:p>
                      <a:pPr algn="ctr" fontAlgn="ctr"/>
                      <a:r>
                        <a:rPr lang="en-CA" sz="1050" b="1" dirty="0">
                          <a:effectLst/>
                        </a:rPr>
                        <a:t>Host Portion</a:t>
                      </a:r>
                      <a:endParaRPr lang="en-CA" sz="1050" dirty="0">
                        <a:effectLst/>
                      </a:endParaRPr>
                    </a:p>
                  </a:txBody>
                  <a:tcPr marL="31750" marR="31750" marT="31750" marB="31750" anchor="ctr"/>
                </a:tc>
                <a:tc>
                  <a:txBody>
                    <a:bodyPr/>
                    <a:lstStyle/>
                    <a:p>
                      <a:pPr algn="ctr" fontAlgn="ctr"/>
                      <a:r>
                        <a:rPr lang="en-CA" sz="1050" b="1" dirty="0">
                          <a:effectLst/>
                        </a:rPr>
                        <a:t>Host Bits</a:t>
                      </a:r>
                      <a:endParaRPr lang="en-CA" sz="1050" dirty="0">
                        <a:effectLst/>
                      </a:endParaRPr>
                    </a:p>
                  </a:txBody>
                  <a:tcPr marL="31750" marR="31750" marT="31750" marB="31750" anchor="ctr"/>
                </a:tc>
                <a:extLst>
                  <a:ext uri="{0D108BD9-81ED-4DB2-BD59-A6C34878D82A}">
                    <a16:rowId xmlns:a16="http://schemas.microsoft.com/office/drawing/2014/main" val="1417013316"/>
                  </a:ext>
                </a:extLst>
              </a:tr>
              <a:tr h="370840">
                <a:tc>
                  <a:txBody>
                    <a:bodyPr/>
                    <a:lstStyle/>
                    <a:p>
                      <a:pPr fontAlgn="ctr"/>
                      <a:r>
                        <a:rPr lang="en-CA" sz="1000" b="0" dirty="0">
                          <a:effectLst/>
                        </a:rPr>
                        <a:t>Subnet mask </a:t>
                      </a:r>
                    </a:p>
                    <a:p>
                      <a:pPr fontAlgn="ctr"/>
                      <a:r>
                        <a:rPr lang="en-CA" sz="1000" b="1" dirty="0">
                          <a:effectLst/>
                        </a:rPr>
                        <a:t>255.255.255.</a:t>
                      </a:r>
                      <a:r>
                        <a:rPr lang="en-CA" sz="1000" b="0" dirty="0">
                          <a:effectLst/>
                        </a:rPr>
                        <a:t>0 or </a:t>
                      </a:r>
                      <a:r>
                        <a:rPr lang="en-CA" sz="1000" b="1" dirty="0">
                          <a:effectLst/>
                        </a:rPr>
                        <a:t>/24</a:t>
                      </a:r>
                      <a:endParaRPr lang="en-CA" sz="1000" b="0" dirty="0">
                        <a:effectLst/>
                      </a:endParaRPr>
                    </a:p>
                  </a:txBody>
                  <a:tcPr marL="31750" marR="31750" marT="31750" marB="31750" anchor="ctr"/>
                </a:tc>
                <a:tc>
                  <a:txBody>
                    <a:bodyPr/>
                    <a:lstStyle/>
                    <a:p>
                      <a:pPr algn="ctr" rtl="0" fontAlgn="ctr"/>
                      <a:r>
                        <a:rPr lang="en-CA" sz="1000" b="0" dirty="0">
                          <a:effectLst/>
                          <a:latin typeface="Courier New" panose="02070309020205020404" pitchFamily="49" charset="0"/>
                          <a:cs typeface="Courier New" panose="02070309020205020404" pitchFamily="49" charset="0"/>
                        </a:rPr>
                        <a:t>255      255      255</a:t>
                      </a:r>
                      <a:br>
                        <a:rPr lang="en-CA" sz="1000" b="0" dirty="0">
                          <a:effectLst/>
                          <a:latin typeface="Courier New" panose="02070309020205020404" pitchFamily="49" charset="0"/>
                          <a:cs typeface="Courier New" panose="02070309020205020404" pitchFamily="49" charset="0"/>
                        </a:rPr>
                      </a:br>
                      <a:r>
                        <a:rPr lang="en-CA" sz="1000" b="0" dirty="0">
                          <a:effectLst/>
                          <a:latin typeface="Courier New" panose="02070309020205020404" pitchFamily="49" charset="0"/>
                          <a:cs typeface="Courier New" panose="02070309020205020404" pitchFamily="49" charset="0"/>
                        </a:rPr>
                        <a:t>11111111 11111111 11111111</a:t>
                      </a:r>
                    </a:p>
                  </a:txBody>
                  <a:tcPr marL="31750" marR="31750" marT="31750" marB="31750" anchor="ctr"/>
                </a:tc>
                <a:tc>
                  <a:txBody>
                    <a:bodyPr/>
                    <a:lstStyle/>
                    <a:p>
                      <a:pPr algn="ctr" rtl="0" fontAlgn="ctr"/>
                      <a:r>
                        <a:rPr lang="en-CA" sz="1000" b="0" dirty="0">
                          <a:effectLst/>
                          <a:latin typeface="Courier New" panose="02070309020205020404" pitchFamily="49" charset="0"/>
                          <a:cs typeface="Courier New" panose="02070309020205020404" pitchFamily="49" charset="0"/>
                        </a:rPr>
                        <a:t>0</a:t>
                      </a:r>
                      <a:br>
                        <a:rPr lang="en-CA" sz="1000" b="0" dirty="0">
                          <a:effectLst/>
                          <a:latin typeface="Courier New" panose="02070309020205020404" pitchFamily="49" charset="0"/>
                          <a:cs typeface="Courier New" panose="02070309020205020404" pitchFamily="49" charset="0"/>
                        </a:rPr>
                      </a:br>
                      <a:r>
                        <a:rPr lang="en-CA" sz="1000" b="0" dirty="0">
                          <a:effectLst/>
                          <a:latin typeface="Courier New" panose="02070309020205020404" pitchFamily="49" charset="0"/>
                          <a:cs typeface="Courier New" panose="02070309020205020404" pitchFamily="49" charset="0"/>
                        </a:rPr>
                        <a:t>00000000</a:t>
                      </a:r>
                    </a:p>
                  </a:txBody>
                  <a:tcPr marL="31750" marR="31750" marT="31750" marB="31750" anchor="ctr"/>
                </a:tc>
                <a:tc>
                  <a:txBody>
                    <a:bodyPr/>
                    <a:lstStyle/>
                    <a:p>
                      <a:pPr fontAlgn="ctr"/>
                      <a:endParaRPr lang="en-CA" sz="1000" b="0" dirty="0">
                        <a:effectLst/>
                      </a:endParaRPr>
                    </a:p>
                  </a:txBody>
                  <a:tcPr marL="31750" marR="31750" marT="31750" marB="31750" anchor="ctr"/>
                </a:tc>
                <a:extLst>
                  <a:ext uri="{0D108BD9-81ED-4DB2-BD59-A6C34878D82A}">
                    <a16:rowId xmlns:a16="http://schemas.microsoft.com/office/drawing/2014/main" val="4212010678"/>
                  </a:ext>
                </a:extLst>
              </a:tr>
              <a:tr h="370840">
                <a:tc>
                  <a:txBody>
                    <a:bodyPr/>
                    <a:lstStyle/>
                    <a:p>
                      <a:pPr fontAlgn="ctr"/>
                      <a:r>
                        <a:rPr lang="en-CA" sz="1000" b="0" dirty="0">
                          <a:effectLst/>
                        </a:rPr>
                        <a:t>Network address </a:t>
                      </a:r>
                    </a:p>
                    <a:p>
                      <a:pPr fontAlgn="ctr"/>
                      <a:r>
                        <a:rPr lang="en-CA" sz="1000" b="1" dirty="0">
                          <a:effectLst/>
                        </a:rPr>
                        <a:t>192.168.10.</a:t>
                      </a:r>
                      <a:r>
                        <a:rPr lang="en-CA" sz="1000" b="0" dirty="0">
                          <a:effectLst/>
                        </a:rPr>
                        <a:t>0 or </a:t>
                      </a:r>
                      <a:r>
                        <a:rPr lang="en-CA" sz="1000" b="1" dirty="0">
                          <a:effectLst/>
                        </a:rPr>
                        <a:t>/</a:t>
                      </a:r>
                      <a:r>
                        <a:rPr lang="en-CA" sz="1000" b="1" dirty="0">
                          <a:solidFill>
                            <a:srgbClr val="FF0000"/>
                          </a:solidFill>
                          <a:effectLst/>
                        </a:rPr>
                        <a:t>24</a:t>
                      </a:r>
                      <a:endParaRPr lang="en-CA" sz="1000" b="0" dirty="0">
                        <a:solidFill>
                          <a:srgbClr val="FF0000"/>
                        </a:solidFill>
                        <a:effectLst/>
                      </a:endParaRPr>
                    </a:p>
                  </a:txBody>
                  <a:tcPr marL="31750" marR="31750" marT="31750" marB="31750" anchor="ctr"/>
                </a:tc>
                <a:tc>
                  <a:txBody>
                    <a:bodyPr/>
                    <a:lstStyle/>
                    <a:p>
                      <a:pPr algn="ctr" rtl="0" fontAlgn="ctr"/>
                      <a:r>
                        <a:rPr lang="en-CA" sz="1000" b="0" dirty="0">
                          <a:effectLst/>
                          <a:latin typeface="Courier New" panose="02070309020205020404" pitchFamily="49" charset="0"/>
                          <a:cs typeface="Courier New" panose="02070309020205020404" pitchFamily="49" charset="0"/>
                        </a:rPr>
                        <a:t>192      168      10</a:t>
                      </a:r>
                      <a:br>
                        <a:rPr lang="en-CA" sz="1000" b="0" dirty="0">
                          <a:effectLst/>
                          <a:latin typeface="Courier New" panose="02070309020205020404" pitchFamily="49" charset="0"/>
                          <a:cs typeface="Courier New" panose="02070309020205020404" pitchFamily="49" charset="0"/>
                        </a:rPr>
                      </a:br>
                      <a:r>
                        <a:rPr lang="en-CA" sz="1000" b="0" dirty="0">
                          <a:effectLst/>
                          <a:latin typeface="Courier New" panose="02070309020205020404" pitchFamily="49" charset="0"/>
                          <a:cs typeface="Courier New" panose="02070309020205020404" pitchFamily="49" charset="0"/>
                        </a:rPr>
                        <a:t>11000000 10100000 00001010</a:t>
                      </a:r>
                    </a:p>
                  </a:txBody>
                  <a:tcPr marL="31750" marR="31750" marT="31750" marB="31750" anchor="ctr"/>
                </a:tc>
                <a:tc>
                  <a:txBody>
                    <a:bodyPr/>
                    <a:lstStyle/>
                    <a:p>
                      <a:pPr algn="ctr" rtl="0" fontAlgn="ctr"/>
                      <a:r>
                        <a:rPr lang="en-CA" sz="1000" b="0" dirty="0">
                          <a:effectLst/>
                          <a:latin typeface="Courier New" panose="02070309020205020404" pitchFamily="49" charset="0"/>
                          <a:cs typeface="Courier New" panose="02070309020205020404" pitchFamily="49" charset="0"/>
                        </a:rPr>
                        <a:t>0</a:t>
                      </a:r>
                      <a:br>
                        <a:rPr lang="en-CA" sz="1000" b="0" dirty="0">
                          <a:effectLst/>
                          <a:latin typeface="Courier New" panose="02070309020205020404" pitchFamily="49" charset="0"/>
                          <a:cs typeface="Courier New" panose="02070309020205020404" pitchFamily="49" charset="0"/>
                        </a:rPr>
                      </a:br>
                      <a:r>
                        <a:rPr lang="en-CA" sz="1000" b="0" dirty="0">
                          <a:solidFill>
                            <a:srgbClr val="FF0000"/>
                          </a:solidFill>
                          <a:effectLst/>
                          <a:latin typeface="Courier New" panose="02070309020205020404" pitchFamily="49" charset="0"/>
                          <a:cs typeface="Courier New" panose="02070309020205020404" pitchFamily="49" charset="0"/>
                        </a:rPr>
                        <a:t>00000000</a:t>
                      </a:r>
                    </a:p>
                  </a:txBody>
                  <a:tcPr marL="31750" marR="31750" marT="31750" marB="31750" anchor="ctr"/>
                </a:tc>
                <a:tc>
                  <a:txBody>
                    <a:bodyPr/>
                    <a:lstStyle/>
                    <a:p>
                      <a:pPr algn="ctr" fontAlgn="ctr"/>
                      <a:r>
                        <a:rPr lang="en-CA" sz="1000" b="0" dirty="0">
                          <a:effectLst/>
                        </a:rPr>
                        <a:t>All 0s</a:t>
                      </a:r>
                    </a:p>
                  </a:txBody>
                  <a:tcPr marL="31750" marR="31750" marT="31750" marB="31750" anchor="ctr"/>
                </a:tc>
                <a:extLst>
                  <a:ext uri="{0D108BD9-81ED-4DB2-BD59-A6C34878D82A}">
                    <a16:rowId xmlns:a16="http://schemas.microsoft.com/office/drawing/2014/main" val="582796851"/>
                  </a:ext>
                </a:extLst>
              </a:tr>
              <a:tr h="370840">
                <a:tc>
                  <a:txBody>
                    <a:bodyPr/>
                    <a:lstStyle/>
                    <a:p>
                      <a:pPr fontAlgn="ctr"/>
                      <a:r>
                        <a:rPr lang="en-CA" sz="1000" b="0" dirty="0">
                          <a:effectLst/>
                        </a:rPr>
                        <a:t>First address </a:t>
                      </a:r>
                    </a:p>
                    <a:p>
                      <a:pPr fontAlgn="ctr"/>
                      <a:r>
                        <a:rPr lang="en-CA" sz="1000" b="1" dirty="0">
                          <a:effectLst/>
                        </a:rPr>
                        <a:t>192.168.10</a:t>
                      </a:r>
                      <a:r>
                        <a:rPr lang="en-CA" sz="1000" b="0" dirty="0">
                          <a:effectLst/>
                        </a:rPr>
                        <a:t>.1 or </a:t>
                      </a:r>
                      <a:r>
                        <a:rPr lang="en-CA" sz="1000" b="1" dirty="0">
                          <a:effectLst/>
                        </a:rPr>
                        <a:t>/24</a:t>
                      </a:r>
                      <a:endParaRPr lang="en-CA" sz="1000" b="0" dirty="0">
                        <a:effectLst/>
                      </a:endParaRPr>
                    </a:p>
                  </a:txBody>
                  <a:tcPr marL="31750" marR="31750" marT="31750" marB="31750" anchor="ctr"/>
                </a:tc>
                <a:tc>
                  <a:txBody>
                    <a:bodyPr/>
                    <a:lstStyle/>
                    <a:p>
                      <a:pPr algn="ctr" rtl="0" fontAlgn="ctr"/>
                      <a:r>
                        <a:rPr lang="en-CA" sz="1000" b="0" dirty="0">
                          <a:effectLst/>
                          <a:latin typeface="Courier New" panose="02070309020205020404" pitchFamily="49" charset="0"/>
                          <a:cs typeface="Courier New" panose="02070309020205020404" pitchFamily="49" charset="0"/>
                        </a:rPr>
                        <a:t>192      168      10</a:t>
                      </a:r>
                      <a:br>
                        <a:rPr lang="en-CA" sz="1000" b="0" dirty="0">
                          <a:effectLst/>
                          <a:latin typeface="Courier New" panose="02070309020205020404" pitchFamily="49" charset="0"/>
                          <a:cs typeface="Courier New" panose="02070309020205020404" pitchFamily="49" charset="0"/>
                        </a:rPr>
                      </a:br>
                      <a:r>
                        <a:rPr lang="en-CA" sz="1000" b="0" dirty="0">
                          <a:effectLst/>
                          <a:latin typeface="Courier New" panose="02070309020205020404" pitchFamily="49" charset="0"/>
                          <a:cs typeface="Courier New" panose="02070309020205020404" pitchFamily="49" charset="0"/>
                        </a:rPr>
                        <a:t>11000000 10100000 00001010</a:t>
                      </a:r>
                    </a:p>
                  </a:txBody>
                  <a:tcPr marL="31750" marR="31750" marT="31750" marB="31750" anchor="ctr"/>
                </a:tc>
                <a:tc>
                  <a:txBody>
                    <a:bodyPr/>
                    <a:lstStyle/>
                    <a:p>
                      <a:pPr algn="ctr" rtl="0" fontAlgn="ctr"/>
                      <a:r>
                        <a:rPr lang="en-CA" sz="1000" b="0" dirty="0">
                          <a:effectLst/>
                          <a:latin typeface="Courier New" panose="02070309020205020404" pitchFamily="49" charset="0"/>
                          <a:cs typeface="Courier New" panose="02070309020205020404" pitchFamily="49" charset="0"/>
                        </a:rPr>
                        <a:t>1</a:t>
                      </a:r>
                      <a:br>
                        <a:rPr lang="en-CA" sz="1000" b="0" dirty="0">
                          <a:effectLst/>
                          <a:latin typeface="Courier New" panose="02070309020205020404" pitchFamily="49" charset="0"/>
                          <a:cs typeface="Courier New" panose="02070309020205020404" pitchFamily="49" charset="0"/>
                        </a:rPr>
                      </a:br>
                      <a:r>
                        <a:rPr lang="en-CA" sz="1000" b="0" dirty="0">
                          <a:effectLst/>
                          <a:latin typeface="Courier New" panose="02070309020205020404" pitchFamily="49" charset="0"/>
                          <a:cs typeface="Courier New" panose="02070309020205020404" pitchFamily="49" charset="0"/>
                        </a:rPr>
                        <a:t>00000001</a:t>
                      </a:r>
                    </a:p>
                  </a:txBody>
                  <a:tcPr marL="31750" marR="31750" marT="31750" marB="31750" anchor="ctr"/>
                </a:tc>
                <a:tc>
                  <a:txBody>
                    <a:bodyPr/>
                    <a:lstStyle/>
                    <a:p>
                      <a:pPr algn="ctr" fontAlgn="ctr"/>
                      <a:r>
                        <a:rPr lang="en-CA" sz="1000" b="0" dirty="0">
                          <a:effectLst/>
                        </a:rPr>
                        <a:t>All 0s and a 1</a:t>
                      </a:r>
                    </a:p>
                  </a:txBody>
                  <a:tcPr marL="31750" marR="31750" marT="31750" marB="31750" anchor="ctr"/>
                </a:tc>
                <a:extLst>
                  <a:ext uri="{0D108BD9-81ED-4DB2-BD59-A6C34878D82A}">
                    <a16:rowId xmlns:a16="http://schemas.microsoft.com/office/drawing/2014/main" val="3315409547"/>
                  </a:ext>
                </a:extLst>
              </a:tr>
              <a:tr h="370840">
                <a:tc>
                  <a:txBody>
                    <a:bodyPr/>
                    <a:lstStyle/>
                    <a:p>
                      <a:pPr fontAlgn="ctr"/>
                      <a:r>
                        <a:rPr lang="en-CA" sz="1000" b="0" dirty="0">
                          <a:effectLst/>
                        </a:rPr>
                        <a:t>Last address </a:t>
                      </a:r>
                    </a:p>
                    <a:p>
                      <a:pPr fontAlgn="ctr"/>
                      <a:r>
                        <a:rPr lang="en-CA" sz="1000" b="1" dirty="0">
                          <a:effectLst/>
                        </a:rPr>
                        <a:t>192.168.10</a:t>
                      </a:r>
                      <a:r>
                        <a:rPr lang="en-CA" sz="1000" b="0" dirty="0">
                          <a:effectLst/>
                        </a:rPr>
                        <a:t>.254 or </a:t>
                      </a:r>
                      <a:r>
                        <a:rPr lang="en-CA" sz="1000" b="1" dirty="0">
                          <a:effectLst/>
                        </a:rPr>
                        <a:t>/24</a:t>
                      </a:r>
                      <a:endParaRPr lang="en-CA" sz="1000" b="0" dirty="0">
                        <a:effectLst/>
                      </a:endParaRPr>
                    </a:p>
                  </a:txBody>
                  <a:tcPr marL="31750" marR="31750" marT="31750" marB="31750" anchor="ctr"/>
                </a:tc>
                <a:tc>
                  <a:txBody>
                    <a:bodyPr/>
                    <a:lstStyle/>
                    <a:p>
                      <a:pPr algn="ctr" rtl="0" fontAlgn="ctr"/>
                      <a:r>
                        <a:rPr lang="en-CA" sz="1000" b="0" dirty="0">
                          <a:effectLst/>
                          <a:latin typeface="Courier New" panose="02070309020205020404" pitchFamily="49" charset="0"/>
                          <a:cs typeface="Courier New" panose="02070309020205020404" pitchFamily="49" charset="0"/>
                        </a:rPr>
                        <a:t>192      168      10</a:t>
                      </a:r>
                      <a:br>
                        <a:rPr lang="en-CA" sz="1000" b="0" dirty="0">
                          <a:effectLst/>
                          <a:latin typeface="Courier New" panose="02070309020205020404" pitchFamily="49" charset="0"/>
                          <a:cs typeface="Courier New" panose="02070309020205020404" pitchFamily="49" charset="0"/>
                        </a:rPr>
                      </a:br>
                      <a:r>
                        <a:rPr lang="en-CA" sz="1000" b="0" dirty="0">
                          <a:effectLst/>
                          <a:latin typeface="Courier New" panose="02070309020205020404" pitchFamily="49" charset="0"/>
                          <a:cs typeface="Courier New" panose="02070309020205020404" pitchFamily="49" charset="0"/>
                        </a:rPr>
                        <a:t>11000000 10100000 00001010</a:t>
                      </a:r>
                    </a:p>
                  </a:txBody>
                  <a:tcPr marL="31750" marR="31750" marT="31750" marB="31750" anchor="ctr"/>
                </a:tc>
                <a:tc>
                  <a:txBody>
                    <a:bodyPr/>
                    <a:lstStyle/>
                    <a:p>
                      <a:pPr algn="ctr" rtl="0" fontAlgn="ctr"/>
                      <a:r>
                        <a:rPr lang="en-CA" sz="1000" b="0" dirty="0">
                          <a:effectLst/>
                          <a:latin typeface="Courier New" panose="02070309020205020404" pitchFamily="49" charset="0"/>
                          <a:cs typeface="Courier New" panose="02070309020205020404" pitchFamily="49" charset="0"/>
                        </a:rPr>
                        <a:t>254</a:t>
                      </a:r>
                      <a:br>
                        <a:rPr lang="en-CA" sz="1000" b="0" dirty="0">
                          <a:effectLst/>
                          <a:latin typeface="Courier New" panose="02070309020205020404" pitchFamily="49" charset="0"/>
                          <a:cs typeface="Courier New" panose="02070309020205020404" pitchFamily="49" charset="0"/>
                        </a:rPr>
                      </a:br>
                      <a:r>
                        <a:rPr lang="en-CA" sz="1000" b="0" dirty="0">
                          <a:effectLst/>
                          <a:latin typeface="Courier New" panose="02070309020205020404" pitchFamily="49" charset="0"/>
                          <a:cs typeface="Courier New" panose="02070309020205020404" pitchFamily="49" charset="0"/>
                        </a:rPr>
                        <a:t>11111110</a:t>
                      </a:r>
                    </a:p>
                  </a:txBody>
                  <a:tcPr marL="31750" marR="31750" marT="31750" marB="31750" anchor="ctr"/>
                </a:tc>
                <a:tc>
                  <a:txBody>
                    <a:bodyPr/>
                    <a:lstStyle/>
                    <a:p>
                      <a:pPr algn="ctr" fontAlgn="ctr"/>
                      <a:r>
                        <a:rPr lang="en-CA" sz="1000" b="0" dirty="0">
                          <a:effectLst/>
                        </a:rPr>
                        <a:t>All 1s and a 0</a:t>
                      </a:r>
                    </a:p>
                  </a:txBody>
                  <a:tcPr marL="31750" marR="31750" marT="31750" marB="31750" anchor="ctr"/>
                </a:tc>
                <a:extLst>
                  <a:ext uri="{0D108BD9-81ED-4DB2-BD59-A6C34878D82A}">
                    <a16:rowId xmlns:a16="http://schemas.microsoft.com/office/drawing/2014/main" val="3018522862"/>
                  </a:ext>
                </a:extLst>
              </a:tr>
              <a:tr h="370840">
                <a:tc>
                  <a:txBody>
                    <a:bodyPr/>
                    <a:lstStyle/>
                    <a:p>
                      <a:pPr fontAlgn="ctr"/>
                      <a:r>
                        <a:rPr lang="en-CA" sz="1000" b="0" dirty="0">
                          <a:effectLst/>
                        </a:rPr>
                        <a:t>Broadcast address</a:t>
                      </a:r>
                    </a:p>
                    <a:p>
                      <a:pPr fontAlgn="ctr"/>
                      <a:r>
                        <a:rPr lang="en-CA" sz="1000" b="1" dirty="0">
                          <a:effectLst/>
                        </a:rPr>
                        <a:t>192.168.10</a:t>
                      </a:r>
                      <a:r>
                        <a:rPr lang="en-CA" sz="1000" b="0" dirty="0">
                          <a:effectLst/>
                        </a:rPr>
                        <a:t>.255 or </a:t>
                      </a:r>
                      <a:r>
                        <a:rPr lang="en-CA" sz="1000" b="1" dirty="0">
                          <a:effectLst/>
                        </a:rPr>
                        <a:t>/</a:t>
                      </a:r>
                      <a:r>
                        <a:rPr lang="en-CA" sz="1000" b="1" dirty="0">
                          <a:solidFill>
                            <a:srgbClr val="FF0000"/>
                          </a:solidFill>
                          <a:effectLst/>
                        </a:rPr>
                        <a:t>24</a:t>
                      </a:r>
                      <a:endParaRPr lang="en-CA" sz="1000" b="0" dirty="0">
                        <a:solidFill>
                          <a:srgbClr val="FF0000"/>
                        </a:solidFill>
                        <a:effectLst/>
                      </a:endParaRPr>
                    </a:p>
                  </a:txBody>
                  <a:tcPr marL="31750" marR="31750" marT="31750" marB="31750" anchor="ctr"/>
                </a:tc>
                <a:tc>
                  <a:txBody>
                    <a:bodyPr/>
                    <a:lstStyle/>
                    <a:p>
                      <a:pPr algn="ctr" rtl="0" fontAlgn="ctr"/>
                      <a:r>
                        <a:rPr lang="en-CA" sz="1000" b="0" dirty="0">
                          <a:effectLst/>
                          <a:latin typeface="Courier New" panose="02070309020205020404" pitchFamily="49" charset="0"/>
                          <a:cs typeface="Courier New" panose="02070309020205020404" pitchFamily="49" charset="0"/>
                        </a:rPr>
                        <a:t>192      168      10</a:t>
                      </a:r>
                      <a:br>
                        <a:rPr lang="en-CA" sz="1000" b="0" dirty="0">
                          <a:effectLst/>
                          <a:latin typeface="Courier New" panose="02070309020205020404" pitchFamily="49" charset="0"/>
                          <a:cs typeface="Courier New" panose="02070309020205020404" pitchFamily="49" charset="0"/>
                        </a:rPr>
                      </a:br>
                      <a:r>
                        <a:rPr lang="en-CA" sz="1000" b="0" dirty="0">
                          <a:effectLst/>
                          <a:latin typeface="Courier New" panose="02070309020205020404" pitchFamily="49" charset="0"/>
                          <a:cs typeface="Courier New" panose="02070309020205020404" pitchFamily="49" charset="0"/>
                        </a:rPr>
                        <a:t>11000000 10100000 00001010</a:t>
                      </a:r>
                    </a:p>
                  </a:txBody>
                  <a:tcPr marL="31750" marR="31750" marT="31750" marB="31750" anchor="ctr"/>
                </a:tc>
                <a:tc>
                  <a:txBody>
                    <a:bodyPr/>
                    <a:lstStyle/>
                    <a:p>
                      <a:pPr algn="ctr" rtl="0" fontAlgn="ctr"/>
                      <a:r>
                        <a:rPr lang="en-CA" sz="1000" b="0" dirty="0">
                          <a:effectLst/>
                          <a:latin typeface="Courier New" panose="02070309020205020404" pitchFamily="49" charset="0"/>
                          <a:cs typeface="Courier New" panose="02070309020205020404" pitchFamily="49" charset="0"/>
                        </a:rPr>
                        <a:t>255</a:t>
                      </a:r>
                      <a:br>
                        <a:rPr lang="en-CA" sz="1000" b="0" dirty="0">
                          <a:effectLst/>
                          <a:latin typeface="Courier New" panose="02070309020205020404" pitchFamily="49" charset="0"/>
                          <a:cs typeface="Courier New" panose="02070309020205020404" pitchFamily="49" charset="0"/>
                        </a:rPr>
                      </a:br>
                      <a:r>
                        <a:rPr lang="en-CA" sz="1000" b="0" dirty="0">
                          <a:solidFill>
                            <a:srgbClr val="FF0000"/>
                          </a:solidFill>
                          <a:effectLst/>
                          <a:latin typeface="Courier New" panose="02070309020205020404" pitchFamily="49" charset="0"/>
                          <a:cs typeface="Courier New" panose="02070309020205020404" pitchFamily="49" charset="0"/>
                        </a:rPr>
                        <a:t>11111111</a:t>
                      </a:r>
                    </a:p>
                  </a:txBody>
                  <a:tcPr marL="31750" marR="31750" marT="31750" marB="31750" anchor="ctr"/>
                </a:tc>
                <a:tc>
                  <a:txBody>
                    <a:bodyPr/>
                    <a:lstStyle/>
                    <a:p>
                      <a:pPr algn="ctr" fontAlgn="ctr"/>
                      <a:r>
                        <a:rPr lang="en-CA" sz="1000" b="0" dirty="0">
                          <a:effectLst/>
                        </a:rPr>
                        <a:t>All 1s</a:t>
                      </a:r>
                    </a:p>
                  </a:txBody>
                  <a:tcPr marL="31750" marR="31750" marT="31750" marB="31750" anchor="ctr"/>
                </a:tc>
                <a:extLst>
                  <a:ext uri="{0D108BD9-81ED-4DB2-BD59-A6C34878D82A}">
                    <a16:rowId xmlns:a16="http://schemas.microsoft.com/office/drawing/2014/main" val="2127298640"/>
                  </a:ext>
                </a:extLst>
              </a:tr>
            </a:tbl>
          </a:graphicData>
        </a:graphic>
      </p:graphicFrame>
    </p:spTree>
    <p:extLst>
      <p:ext uri="{BB962C8B-B14F-4D97-AF65-F5344CB8AC3E}">
        <p14:creationId xmlns:p14="http://schemas.microsoft.com/office/powerpoint/2010/main" val="3241408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GUA and LLA Static Configuration</a:t>
            </a:r>
            <a:br>
              <a:rPr lang="en-US" dirty="0"/>
            </a:br>
            <a:r>
              <a:rPr lang="en-US" sz="2400" dirty="0"/>
              <a:t>Static GUA Configuration of a Link-Local Unicast Address</a:t>
            </a:r>
          </a:p>
        </p:txBody>
      </p:sp>
      <p:sp>
        <p:nvSpPr>
          <p:cNvPr id="6" name="Content Placeholder 3">
            <a:extLst>
              <a:ext uri="{FF2B5EF4-FFF2-40B4-BE49-F238E27FC236}">
                <a16:creationId xmlns:a16="http://schemas.microsoft.com/office/drawing/2014/main" id="{4003F5F5-7654-47FE-8245-0FE364DE3A10}"/>
              </a:ext>
            </a:extLst>
          </p:cNvPr>
          <p:cNvSpPr>
            <a:spLocks noGrp="1"/>
          </p:cNvSpPr>
          <p:nvPr>
            <p:ph idx="1"/>
          </p:nvPr>
        </p:nvSpPr>
        <p:spPr>
          <a:xfrm>
            <a:off x="431800" y="1035051"/>
            <a:ext cx="7753412" cy="1841314"/>
          </a:xfrm>
        </p:spPr>
        <p:txBody>
          <a:bodyPr/>
          <a:lstStyle/>
          <a:p>
            <a:pPr marL="0" indent="0" algn="l" defTabSz="684213" fontAlgn="base">
              <a:spcBef>
                <a:spcPts val="600"/>
              </a:spcBef>
              <a:spcAft>
                <a:spcPts val="600"/>
              </a:spcAft>
              <a:buClr>
                <a:schemeClr val="tx2"/>
              </a:buClr>
              <a:buSzPct val="90000"/>
            </a:pPr>
            <a:r>
              <a:rPr lang="en-US" sz="1600" dirty="0">
                <a:solidFill>
                  <a:srgbClr val="000000"/>
                </a:solidFill>
              </a:rPr>
              <a:t>Configuring the LLA manually lets you create an address that is recognizable and easier to remember. </a:t>
            </a:r>
          </a:p>
          <a:p>
            <a:pPr marL="285750" indent="-285750" algn="l" defTabSz="684213" fontAlgn="base">
              <a:spcBef>
                <a:spcPts val="600"/>
              </a:spcBef>
              <a:spcAft>
                <a:spcPts val="600"/>
              </a:spcAft>
              <a:buClr>
                <a:schemeClr val="tx2"/>
              </a:buClr>
              <a:buSzPct val="90000"/>
              <a:buFont typeface="Arial" panose="020B0604020202020204" pitchFamily="34" charset="0"/>
              <a:buChar char="•"/>
            </a:pPr>
            <a:r>
              <a:rPr lang="en-US" sz="1600" dirty="0">
                <a:solidFill>
                  <a:srgbClr val="000000"/>
                </a:solidFill>
              </a:rPr>
              <a:t>LLAs can be configured manually using the </a:t>
            </a:r>
            <a:r>
              <a:rPr lang="en-US" sz="1600" b="1" dirty="0">
                <a:solidFill>
                  <a:srgbClr val="000000"/>
                </a:solidFill>
              </a:rPr>
              <a:t>ipv6 address</a:t>
            </a:r>
            <a:r>
              <a:rPr lang="en-US" sz="1600" dirty="0">
                <a:solidFill>
                  <a:srgbClr val="000000"/>
                </a:solidFill>
              </a:rPr>
              <a:t> </a:t>
            </a:r>
            <a:r>
              <a:rPr lang="en-US" sz="1600" i="1" dirty="0">
                <a:solidFill>
                  <a:srgbClr val="000000"/>
                </a:solidFill>
              </a:rPr>
              <a:t>ipv6-link-local-address</a:t>
            </a:r>
            <a:r>
              <a:rPr lang="en-US" sz="1600" dirty="0">
                <a:solidFill>
                  <a:srgbClr val="000000"/>
                </a:solidFill>
              </a:rPr>
              <a:t> </a:t>
            </a:r>
            <a:r>
              <a:rPr lang="en-US" sz="1600" b="1" dirty="0">
                <a:solidFill>
                  <a:srgbClr val="000000"/>
                </a:solidFill>
              </a:rPr>
              <a:t>link-local</a:t>
            </a:r>
            <a:r>
              <a:rPr lang="en-US" sz="1600" dirty="0">
                <a:solidFill>
                  <a:srgbClr val="000000"/>
                </a:solidFill>
              </a:rPr>
              <a:t> command.</a:t>
            </a:r>
          </a:p>
          <a:p>
            <a:pPr marL="285750" indent="-285750" algn="l" defTabSz="684213" fontAlgn="base">
              <a:spcBef>
                <a:spcPts val="600"/>
              </a:spcBef>
              <a:spcAft>
                <a:spcPts val="600"/>
              </a:spcAft>
              <a:buClr>
                <a:schemeClr val="tx2"/>
              </a:buClr>
              <a:buSzPct val="90000"/>
              <a:buFont typeface="Arial" panose="020B0604020202020204" pitchFamily="34" charset="0"/>
              <a:buChar char="•"/>
            </a:pPr>
            <a:r>
              <a:rPr lang="en-US" sz="1600" dirty="0">
                <a:solidFill>
                  <a:srgbClr val="000000"/>
                </a:solidFill>
              </a:rPr>
              <a:t>The example shows commands to configure a LLA on the G0/0/0 interface on R1</a:t>
            </a:r>
            <a:endParaRPr lang="en-US" sz="1400" b="1" dirty="0">
              <a:solidFill>
                <a:srgbClr val="000000"/>
              </a:solidFill>
            </a:endParaRPr>
          </a:p>
          <a:p>
            <a:pPr marL="285750" indent="-285750" algn="l" defTabSz="684213" fontAlgn="base">
              <a:spcBef>
                <a:spcPts val="600"/>
              </a:spcBef>
              <a:spcAft>
                <a:spcPts val="600"/>
              </a:spcAft>
              <a:buClr>
                <a:schemeClr val="tx2"/>
              </a:buClr>
              <a:buSzPct val="90000"/>
              <a:buFont typeface="Arial" panose="020B0604020202020204" pitchFamily="34" charset="0"/>
              <a:buChar char="•"/>
            </a:pPr>
            <a:endParaRPr lang="en-US" sz="1400" dirty="0">
              <a:solidFill>
                <a:srgbClr val="000000"/>
              </a:solidFill>
            </a:endParaRPr>
          </a:p>
        </p:txBody>
      </p:sp>
      <p:sp>
        <p:nvSpPr>
          <p:cNvPr id="7" name="Rectangle 2">
            <a:extLst>
              <a:ext uri="{FF2B5EF4-FFF2-40B4-BE49-F238E27FC236}">
                <a16:creationId xmlns:a16="http://schemas.microsoft.com/office/drawing/2014/main" id="{2B5222D8-7C54-4682-A886-0C1FFB40FC91}"/>
              </a:ext>
            </a:extLst>
          </p:cNvPr>
          <p:cNvSpPr>
            <a:spLocks noChangeArrowheads="1"/>
          </p:cNvSpPr>
          <p:nvPr/>
        </p:nvSpPr>
        <p:spPr bwMode="auto">
          <a:xfrm>
            <a:off x="834500" y="2876365"/>
            <a:ext cx="4747759" cy="707886"/>
          </a:xfrm>
          <a:prstGeom prst="rect">
            <a:avLst/>
          </a:prstGeom>
          <a:solidFill>
            <a:srgbClr val="000000"/>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chemeClr val="bg1"/>
                </a:solidFill>
                <a:effectLst/>
                <a:latin typeface="Courier New" panose="02070309020205020404" pitchFamily="49" charset="0"/>
                <a:cs typeface="Courier New" panose="02070309020205020404" pitchFamily="49" charset="0"/>
              </a:rPr>
              <a:t>R1(config)# </a:t>
            </a:r>
            <a:r>
              <a:rPr kumimoji="0" lang="en-US" altLang="en-US" sz="1000" b="1" i="0" u="none" strike="noStrike" cap="none" normalizeH="0" baseline="0" dirty="0">
                <a:ln>
                  <a:noFill/>
                </a:ln>
                <a:solidFill>
                  <a:schemeClr val="bg1"/>
                </a:solidFill>
                <a:effectLst/>
                <a:latin typeface="Courier New" panose="02070309020205020404" pitchFamily="49" charset="0"/>
                <a:cs typeface="Courier New" panose="02070309020205020404" pitchFamily="49" charset="0"/>
              </a:rPr>
              <a:t>interface gigabitethernet 0/0/0</a:t>
            </a:r>
            <a:r>
              <a:rPr kumimoji="0" lang="en-US" altLang="en-US" sz="1000" b="0" i="0" u="none" strike="noStrike" cap="none" normalizeH="0" baseline="0" dirty="0">
                <a:ln>
                  <a:noFill/>
                </a:ln>
                <a:solidFill>
                  <a:schemeClr val="bg1"/>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chemeClr val="bg1"/>
                </a:solidFill>
                <a:effectLst/>
                <a:latin typeface="Courier New" panose="02070309020205020404" pitchFamily="49" charset="0"/>
                <a:cs typeface="Courier New" panose="02070309020205020404" pitchFamily="49" charset="0"/>
              </a:rPr>
              <a:t>R1(config-if)# </a:t>
            </a:r>
            <a:r>
              <a:rPr kumimoji="0" lang="en-US" altLang="en-US" sz="1000" b="1" i="0" u="none" strike="noStrike" cap="none" normalizeH="0" baseline="0" dirty="0">
                <a:ln>
                  <a:noFill/>
                </a:ln>
                <a:solidFill>
                  <a:schemeClr val="bg1"/>
                </a:solidFill>
                <a:effectLst/>
                <a:latin typeface="Courier New" panose="02070309020205020404" pitchFamily="49" charset="0"/>
                <a:cs typeface="Courier New" panose="02070309020205020404" pitchFamily="49" charset="0"/>
              </a:rPr>
              <a:t>ipv6 address fe80::1:1 link-local</a:t>
            </a:r>
            <a:endParaRPr kumimoji="0" lang="en-US" altLang="en-US" sz="1000" b="0" i="0" u="none" strike="noStrike" cap="none" normalizeH="0" baseline="0" dirty="0">
              <a:ln>
                <a:noFill/>
              </a:ln>
              <a:solidFill>
                <a:schemeClr val="bg1"/>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chemeClr val="bg1"/>
                </a:solidFill>
                <a:effectLst/>
                <a:latin typeface="Courier New" panose="02070309020205020404" pitchFamily="49" charset="0"/>
                <a:cs typeface="Courier New" panose="02070309020205020404" pitchFamily="49" charset="0"/>
              </a:rPr>
              <a:t>R1(config-if)# </a:t>
            </a:r>
            <a:r>
              <a:rPr kumimoji="0" lang="en-US" altLang="en-US" sz="1000" b="1" i="0" u="none" strike="noStrike" cap="none" normalizeH="0" baseline="0" dirty="0">
                <a:ln>
                  <a:noFill/>
                </a:ln>
                <a:solidFill>
                  <a:schemeClr val="bg1"/>
                </a:solidFill>
                <a:effectLst/>
                <a:latin typeface="Courier New" panose="02070309020205020404" pitchFamily="49" charset="0"/>
                <a:cs typeface="Courier New" panose="02070309020205020404" pitchFamily="49" charset="0"/>
              </a:rPr>
              <a:t>no shutdown</a:t>
            </a:r>
            <a:r>
              <a:rPr kumimoji="0" lang="en-US" altLang="en-US" sz="1000" b="0" i="0" u="none" strike="noStrike" cap="none" normalizeH="0" baseline="0" dirty="0">
                <a:ln>
                  <a:noFill/>
                </a:ln>
                <a:solidFill>
                  <a:schemeClr val="bg1"/>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chemeClr val="bg1"/>
                </a:solidFill>
                <a:effectLst/>
                <a:latin typeface="Courier New" panose="02070309020205020404" pitchFamily="49" charset="0"/>
                <a:cs typeface="Courier New" panose="02070309020205020404" pitchFamily="49" charset="0"/>
              </a:rPr>
              <a:t>R1(config-if)# </a:t>
            </a:r>
            <a:r>
              <a:rPr kumimoji="0" lang="en-US" altLang="en-US" sz="1000" b="1" i="0" u="none" strike="noStrike" cap="none" normalizeH="0" baseline="0" dirty="0">
                <a:ln>
                  <a:noFill/>
                </a:ln>
                <a:solidFill>
                  <a:schemeClr val="bg1"/>
                </a:solidFill>
                <a:effectLst/>
                <a:latin typeface="Courier New" panose="02070309020205020404" pitchFamily="49" charset="0"/>
                <a:cs typeface="Courier New" panose="02070309020205020404" pitchFamily="49" charset="0"/>
              </a:rPr>
              <a:t>exit</a:t>
            </a:r>
            <a:r>
              <a:rPr kumimoji="0" lang="en-US" altLang="en-US" sz="1000" b="0" i="0" u="none" strike="noStrike" cap="none" normalizeH="0" baseline="0" dirty="0">
                <a:ln>
                  <a:noFill/>
                </a:ln>
                <a:solidFill>
                  <a:schemeClr val="bg1"/>
                </a:solidFill>
                <a:effectLst/>
                <a:latin typeface="Courier New" panose="02070309020205020404" pitchFamily="49" charset="0"/>
                <a:cs typeface="Courier New" panose="02070309020205020404" pitchFamily="49" charset="0"/>
              </a:rPr>
              <a:t> </a:t>
            </a:r>
          </a:p>
        </p:txBody>
      </p:sp>
      <p:sp>
        <p:nvSpPr>
          <p:cNvPr id="8" name="TextBox 7">
            <a:extLst>
              <a:ext uri="{FF2B5EF4-FFF2-40B4-BE49-F238E27FC236}">
                <a16:creationId xmlns:a16="http://schemas.microsoft.com/office/drawing/2014/main" id="{3ED60E2F-2940-40F7-A61E-96AFF1D091E3}"/>
              </a:ext>
            </a:extLst>
          </p:cNvPr>
          <p:cNvSpPr txBox="1"/>
          <p:nvPr/>
        </p:nvSpPr>
        <p:spPr>
          <a:xfrm>
            <a:off x="794790" y="3838049"/>
            <a:ext cx="6755908" cy="738664"/>
          </a:xfrm>
          <a:prstGeom prst="rect">
            <a:avLst/>
          </a:prstGeom>
          <a:noFill/>
        </p:spPr>
        <p:txBody>
          <a:bodyPr wrap="square" rtlCol="0">
            <a:spAutoFit/>
          </a:bodyPr>
          <a:lstStyle/>
          <a:p>
            <a:r>
              <a:rPr lang="en-US" sz="1400" b="1" dirty="0">
                <a:solidFill>
                  <a:srgbClr val="000000"/>
                </a:solidFill>
              </a:rPr>
              <a:t>Note</a:t>
            </a:r>
            <a:r>
              <a:rPr lang="en-US" sz="1400" dirty="0">
                <a:solidFill>
                  <a:srgbClr val="000000"/>
                </a:solidFill>
              </a:rPr>
              <a:t>: The same LLA can be configured on each link as long as it is unique on that link. Common practice is to create a different LLA on each interface of the router to make it easy to identify the router and the specific interface.</a:t>
            </a:r>
          </a:p>
        </p:txBody>
      </p:sp>
    </p:spTree>
    <p:extLst>
      <p:ext uri="{BB962C8B-B14F-4D97-AF65-F5344CB8AC3E}">
        <p14:creationId xmlns:p14="http://schemas.microsoft.com/office/powerpoint/2010/main" val="2689314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47520"/>
            <a:ext cx="8280314" cy="970280"/>
          </a:xfrm>
        </p:spPr>
        <p:txBody>
          <a:bodyPr/>
          <a:lstStyle/>
          <a:p>
            <a:r>
              <a:rPr lang="en-US" dirty="0">
                <a:solidFill>
                  <a:schemeClr val="accent5">
                    <a:lumMod val="40000"/>
                    <a:lumOff val="60000"/>
                  </a:schemeClr>
                </a:solidFill>
              </a:rPr>
              <a:t>12.5 Dynamic Addressing for IPv6 GUAs</a:t>
            </a:r>
          </a:p>
        </p:txBody>
      </p:sp>
    </p:spTree>
    <p:custDataLst>
      <p:tags r:id="rId1"/>
    </p:custDataLst>
    <p:extLst>
      <p:ext uri="{BB962C8B-B14F-4D97-AF65-F5344CB8AC3E}">
        <p14:creationId xmlns:p14="http://schemas.microsoft.com/office/powerpoint/2010/main" val="2134450240"/>
      </p:ext>
    </p:extLst>
  </p:cSld>
  <p:clrMapOvr>
    <a:masterClrMapping/>
  </p:clrMapOvr>
  <p:transition spd="slow">
    <p:wip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Dynamic Addressing for IPv6 GUAs</a:t>
            </a:r>
            <a:br>
              <a:rPr lang="en-US" dirty="0"/>
            </a:br>
            <a:r>
              <a:rPr lang="en-US" sz="2400" dirty="0"/>
              <a:t>RS and RA Messages</a:t>
            </a:r>
          </a:p>
        </p:txBody>
      </p:sp>
      <p:sp>
        <p:nvSpPr>
          <p:cNvPr id="6" name="Content Placeholder 3">
            <a:extLst>
              <a:ext uri="{FF2B5EF4-FFF2-40B4-BE49-F238E27FC236}">
                <a16:creationId xmlns:a16="http://schemas.microsoft.com/office/drawing/2014/main" id="{4003F5F5-7654-47FE-8245-0FE364DE3A10}"/>
              </a:ext>
            </a:extLst>
          </p:cNvPr>
          <p:cNvSpPr>
            <a:spLocks noGrp="1"/>
          </p:cNvSpPr>
          <p:nvPr>
            <p:ph idx="1"/>
          </p:nvPr>
        </p:nvSpPr>
        <p:spPr>
          <a:xfrm>
            <a:off x="431800" y="731837"/>
            <a:ext cx="8135151" cy="3561030"/>
          </a:xfrm>
        </p:spPr>
        <p:txBody>
          <a:bodyPr/>
          <a:lstStyle/>
          <a:p>
            <a:pPr marL="0" indent="0" algn="l" defTabSz="684213" fontAlgn="base">
              <a:spcBef>
                <a:spcPts val="600"/>
              </a:spcBef>
              <a:spcAft>
                <a:spcPts val="600"/>
              </a:spcAft>
              <a:buClr>
                <a:schemeClr val="tx2"/>
              </a:buClr>
              <a:buSzPct val="90000"/>
            </a:pPr>
            <a:r>
              <a:rPr lang="en-US" sz="1600" dirty="0">
                <a:solidFill>
                  <a:srgbClr val="000000"/>
                </a:solidFill>
              </a:rPr>
              <a:t>Devices obtain GUA addresses dynamically through Internet Control Message Protocol version 6 (ICMPv6) messages.</a:t>
            </a:r>
          </a:p>
          <a:p>
            <a:pPr lvl="1">
              <a:lnSpc>
                <a:spcPct val="100000"/>
              </a:lnSpc>
              <a:spcBef>
                <a:spcPts val="300"/>
              </a:spcBef>
              <a:spcAft>
                <a:spcPts val="300"/>
              </a:spcAft>
              <a:buSzPct val="90000"/>
            </a:pPr>
            <a:r>
              <a:rPr lang="en-US" sz="1600" dirty="0">
                <a:solidFill>
                  <a:srgbClr val="000000"/>
                </a:solidFill>
              </a:rPr>
              <a:t>Router Solicitation (RS) messages are sent by host devices to discover IPv6 routers</a:t>
            </a:r>
          </a:p>
          <a:p>
            <a:pPr lvl="1">
              <a:lnSpc>
                <a:spcPct val="100000"/>
              </a:lnSpc>
              <a:spcBef>
                <a:spcPts val="300"/>
              </a:spcBef>
              <a:spcAft>
                <a:spcPts val="300"/>
              </a:spcAft>
              <a:buSzPct val="90000"/>
            </a:pPr>
            <a:r>
              <a:rPr lang="en-US" sz="1600" dirty="0">
                <a:solidFill>
                  <a:srgbClr val="000000"/>
                </a:solidFill>
              </a:rPr>
              <a:t>Router Advertisement (RA) messages are sent by routers to inform hosts on how to obtain an IPv6 GUA and provide useful network information such as:</a:t>
            </a:r>
          </a:p>
          <a:p>
            <a:pPr lvl="2">
              <a:lnSpc>
                <a:spcPct val="100000"/>
              </a:lnSpc>
              <a:spcBef>
                <a:spcPts val="300"/>
              </a:spcBef>
              <a:spcAft>
                <a:spcPts val="300"/>
              </a:spcAft>
              <a:buSzPct val="90000"/>
            </a:pPr>
            <a:r>
              <a:rPr lang="en-US" sz="1600" dirty="0">
                <a:solidFill>
                  <a:srgbClr val="000000"/>
                </a:solidFill>
              </a:rPr>
              <a:t>Network prefix and prefix length</a:t>
            </a:r>
          </a:p>
          <a:p>
            <a:pPr lvl="2">
              <a:lnSpc>
                <a:spcPct val="100000"/>
              </a:lnSpc>
              <a:spcBef>
                <a:spcPts val="300"/>
              </a:spcBef>
              <a:spcAft>
                <a:spcPts val="300"/>
              </a:spcAft>
              <a:buSzPct val="90000"/>
            </a:pPr>
            <a:r>
              <a:rPr lang="en-US" sz="1600" dirty="0">
                <a:solidFill>
                  <a:srgbClr val="000000"/>
                </a:solidFill>
              </a:rPr>
              <a:t>Default gateway address</a:t>
            </a:r>
          </a:p>
          <a:p>
            <a:pPr lvl="2">
              <a:lnSpc>
                <a:spcPct val="100000"/>
              </a:lnSpc>
              <a:spcBef>
                <a:spcPts val="300"/>
              </a:spcBef>
              <a:spcAft>
                <a:spcPts val="300"/>
              </a:spcAft>
              <a:buSzPct val="90000"/>
            </a:pPr>
            <a:r>
              <a:rPr lang="en-US" sz="1600" dirty="0">
                <a:solidFill>
                  <a:srgbClr val="000000"/>
                </a:solidFill>
              </a:rPr>
              <a:t>DNS addresses and domain name</a:t>
            </a:r>
          </a:p>
          <a:p>
            <a:pPr lvl="1">
              <a:lnSpc>
                <a:spcPct val="100000"/>
              </a:lnSpc>
              <a:spcBef>
                <a:spcPts val="300"/>
              </a:spcBef>
              <a:spcAft>
                <a:spcPts val="300"/>
              </a:spcAft>
              <a:buSzPct val="90000"/>
            </a:pPr>
            <a:r>
              <a:rPr lang="en-US" sz="1600" dirty="0">
                <a:solidFill>
                  <a:srgbClr val="000000"/>
                </a:solidFill>
              </a:rPr>
              <a:t>The RA can provide three methods for configuring an IPv6 GUA :</a:t>
            </a:r>
          </a:p>
          <a:p>
            <a:pPr lvl="2">
              <a:lnSpc>
                <a:spcPct val="100000"/>
              </a:lnSpc>
              <a:spcBef>
                <a:spcPts val="300"/>
              </a:spcBef>
              <a:spcAft>
                <a:spcPts val="300"/>
              </a:spcAft>
              <a:buSzPct val="90000"/>
            </a:pPr>
            <a:r>
              <a:rPr lang="en-US" sz="1600" dirty="0">
                <a:solidFill>
                  <a:srgbClr val="000000"/>
                </a:solidFill>
              </a:rPr>
              <a:t>SLAAC</a:t>
            </a:r>
          </a:p>
          <a:p>
            <a:pPr lvl="2">
              <a:lnSpc>
                <a:spcPct val="100000"/>
              </a:lnSpc>
              <a:spcBef>
                <a:spcPts val="300"/>
              </a:spcBef>
              <a:spcAft>
                <a:spcPts val="300"/>
              </a:spcAft>
              <a:buSzPct val="90000"/>
            </a:pPr>
            <a:r>
              <a:rPr lang="en-US" sz="1600" dirty="0">
                <a:solidFill>
                  <a:srgbClr val="000000"/>
                </a:solidFill>
              </a:rPr>
              <a:t>SLAAC with stateless DHCPv6 server</a:t>
            </a:r>
          </a:p>
          <a:p>
            <a:pPr lvl="2">
              <a:lnSpc>
                <a:spcPct val="100000"/>
              </a:lnSpc>
              <a:spcBef>
                <a:spcPts val="300"/>
              </a:spcBef>
              <a:spcAft>
                <a:spcPts val="300"/>
              </a:spcAft>
              <a:buSzPct val="90000"/>
            </a:pPr>
            <a:r>
              <a:rPr lang="en-US" sz="1600" dirty="0">
                <a:solidFill>
                  <a:srgbClr val="000000"/>
                </a:solidFill>
              </a:rPr>
              <a:t>Stateful DHCPv6 (no SLAAC)</a:t>
            </a:r>
            <a:endParaRPr lang="en-US" dirty="0">
              <a:solidFill>
                <a:srgbClr val="000000"/>
              </a:solidFill>
            </a:endParaRPr>
          </a:p>
          <a:p>
            <a:pPr marL="169863" indent="-169863" algn="l" defTabSz="684213" fontAlgn="base">
              <a:spcBef>
                <a:spcPts val="600"/>
              </a:spcBef>
              <a:spcAft>
                <a:spcPts val="600"/>
              </a:spcAft>
              <a:buClr>
                <a:schemeClr val="tx2"/>
              </a:buClr>
              <a:buSzPct val="90000"/>
              <a:buFont typeface="Arial" panose="020B0604020202020204" pitchFamily="34" charset="0"/>
              <a:buChar char="•"/>
            </a:pPr>
            <a:endParaRPr lang="en-US" sz="1400" b="1" dirty="0">
              <a:solidFill>
                <a:srgbClr val="000000"/>
              </a:solidFill>
            </a:endParaRPr>
          </a:p>
          <a:p>
            <a:pPr marL="285750" indent="-285750" algn="l" defTabSz="684213" fontAlgn="base">
              <a:spcBef>
                <a:spcPts val="600"/>
              </a:spcBef>
              <a:spcAft>
                <a:spcPts val="600"/>
              </a:spcAft>
              <a:buClr>
                <a:schemeClr val="tx2"/>
              </a:buClr>
              <a:buSzPct val="90000"/>
              <a:buFont typeface="Arial" panose="020B0604020202020204" pitchFamily="34" charset="0"/>
              <a:buChar char="•"/>
            </a:pPr>
            <a:endParaRPr lang="en-US" sz="1400" dirty="0">
              <a:solidFill>
                <a:srgbClr val="000000"/>
              </a:solidFill>
            </a:endParaRPr>
          </a:p>
        </p:txBody>
      </p:sp>
    </p:spTree>
    <p:extLst>
      <p:ext uri="{BB962C8B-B14F-4D97-AF65-F5344CB8AC3E}">
        <p14:creationId xmlns:p14="http://schemas.microsoft.com/office/powerpoint/2010/main" val="1199712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Dynamic Addressing for IPv6 GUAs</a:t>
            </a:r>
            <a:br>
              <a:rPr lang="en-US" dirty="0"/>
            </a:br>
            <a:r>
              <a:rPr lang="en-US" sz="2400" dirty="0"/>
              <a:t>Method 1: SLAAC</a:t>
            </a:r>
          </a:p>
        </p:txBody>
      </p:sp>
      <p:sp>
        <p:nvSpPr>
          <p:cNvPr id="6" name="Content Placeholder 3">
            <a:extLst>
              <a:ext uri="{FF2B5EF4-FFF2-40B4-BE49-F238E27FC236}">
                <a16:creationId xmlns:a16="http://schemas.microsoft.com/office/drawing/2014/main" id="{4003F5F5-7654-47FE-8245-0FE364DE3A10}"/>
              </a:ext>
            </a:extLst>
          </p:cNvPr>
          <p:cNvSpPr>
            <a:spLocks noGrp="1"/>
          </p:cNvSpPr>
          <p:nvPr>
            <p:ph idx="1"/>
          </p:nvPr>
        </p:nvSpPr>
        <p:spPr>
          <a:xfrm>
            <a:off x="431800" y="1035051"/>
            <a:ext cx="8135151" cy="1654884"/>
          </a:xfrm>
        </p:spPr>
        <p:txBody>
          <a:bodyPr/>
          <a:lstStyle/>
          <a:p>
            <a:pPr marL="169863" indent="-169863" algn="l" defTabSz="684213" fontAlgn="base">
              <a:spcBef>
                <a:spcPts val="600"/>
              </a:spcBef>
              <a:spcAft>
                <a:spcPts val="600"/>
              </a:spcAft>
              <a:buClr>
                <a:schemeClr val="tx2"/>
              </a:buClr>
              <a:buSzPct val="90000"/>
              <a:buFont typeface="Arial" panose="020B0604020202020204" pitchFamily="34" charset="0"/>
              <a:buChar char="•"/>
            </a:pPr>
            <a:r>
              <a:rPr lang="en-US" sz="1600" dirty="0">
                <a:solidFill>
                  <a:srgbClr val="000000"/>
                </a:solidFill>
              </a:rPr>
              <a:t>SLAAC allows a device to configure a GUA without the services of DHCPv6. </a:t>
            </a:r>
          </a:p>
          <a:p>
            <a:pPr marL="169863" indent="-169863" algn="l" defTabSz="684213" fontAlgn="base">
              <a:spcBef>
                <a:spcPts val="600"/>
              </a:spcBef>
              <a:spcAft>
                <a:spcPts val="600"/>
              </a:spcAft>
              <a:buClr>
                <a:schemeClr val="tx2"/>
              </a:buClr>
              <a:buSzPct val="90000"/>
              <a:buFont typeface="Arial" panose="020B0604020202020204" pitchFamily="34" charset="0"/>
              <a:buChar char="•"/>
            </a:pPr>
            <a:r>
              <a:rPr lang="en-US" sz="1600" dirty="0">
                <a:solidFill>
                  <a:srgbClr val="000000"/>
                </a:solidFill>
              </a:rPr>
              <a:t>Devices obtain the necessary information to configure a GUA from the ICMPv6 RA messages of the local router.</a:t>
            </a:r>
          </a:p>
          <a:p>
            <a:pPr marL="169863" indent="-169863" algn="l" defTabSz="684213" fontAlgn="base">
              <a:spcBef>
                <a:spcPts val="600"/>
              </a:spcBef>
              <a:spcAft>
                <a:spcPts val="600"/>
              </a:spcAft>
              <a:buClr>
                <a:schemeClr val="tx2"/>
              </a:buClr>
              <a:buSzPct val="90000"/>
              <a:buFont typeface="Arial" panose="020B0604020202020204" pitchFamily="34" charset="0"/>
              <a:buChar char="•"/>
            </a:pPr>
            <a:r>
              <a:rPr lang="en-US" sz="1600" dirty="0">
                <a:solidFill>
                  <a:srgbClr val="000000"/>
                </a:solidFill>
              </a:rPr>
              <a:t>The prefix is provided by the RA and the device uses either the EUI-64 or random generation method to create an interface ID.</a:t>
            </a:r>
          </a:p>
          <a:p>
            <a:pPr marL="169863" indent="-169863" algn="l" defTabSz="684213" fontAlgn="base">
              <a:spcBef>
                <a:spcPts val="600"/>
              </a:spcBef>
              <a:spcAft>
                <a:spcPts val="600"/>
              </a:spcAft>
              <a:buClr>
                <a:schemeClr val="tx2"/>
              </a:buClr>
              <a:buSzPct val="90000"/>
              <a:buFont typeface="Arial" panose="020B0604020202020204" pitchFamily="34" charset="0"/>
              <a:buChar char="•"/>
            </a:pPr>
            <a:endParaRPr lang="en-US" sz="1400" b="1" dirty="0">
              <a:solidFill>
                <a:srgbClr val="000000"/>
              </a:solidFill>
            </a:endParaRPr>
          </a:p>
          <a:p>
            <a:pPr marL="285750" indent="-285750" algn="l" defTabSz="684213" fontAlgn="base">
              <a:spcBef>
                <a:spcPts val="600"/>
              </a:spcBef>
              <a:spcAft>
                <a:spcPts val="600"/>
              </a:spcAft>
              <a:buClr>
                <a:schemeClr val="tx2"/>
              </a:buClr>
              <a:buSzPct val="90000"/>
              <a:buFont typeface="Arial" panose="020B0604020202020204" pitchFamily="34" charset="0"/>
              <a:buChar char="•"/>
            </a:pPr>
            <a:endParaRPr lang="en-US" sz="1400" dirty="0">
              <a:solidFill>
                <a:srgbClr val="000000"/>
              </a:solidFill>
            </a:endParaRPr>
          </a:p>
        </p:txBody>
      </p:sp>
      <p:pic>
        <p:nvPicPr>
          <p:cNvPr id="4" name="Picture 3">
            <a:extLst>
              <a:ext uri="{FF2B5EF4-FFF2-40B4-BE49-F238E27FC236}">
                <a16:creationId xmlns:a16="http://schemas.microsoft.com/office/drawing/2014/main" id="{785A69E3-A7F8-4358-A22F-56AA5CCA3457}"/>
              </a:ext>
            </a:extLst>
          </p:cNvPr>
          <p:cNvPicPr>
            <a:picLocks noChangeAspect="1"/>
          </p:cNvPicPr>
          <p:nvPr/>
        </p:nvPicPr>
        <p:blipFill>
          <a:blip r:embed="rId3"/>
          <a:stretch>
            <a:fillRect/>
          </a:stretch>
        </p:blipFill>
        <p:spPr>
          <a:xfrm>
            <a:off x="1660124" y="2849792"/>
            <a:ext cx="5061211" cy="1716763"/>
          </a:xfrm>
          <a:prstGeom prst="rect">
            <a:avLst/>
          </a:prstGeom>
        </p:spPr>
      </p:pic>
    </p:spTree>
    <p:extLst>
      <p:ext uri="{BB962C8B-B14F-4D97-AF65-F5344CB8AC3E}">
        <p14:creationId xmlns:p14="http://schemas.microsoft.com/office/powerpoint/2010/main" val="23259699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Dynamic Addressing for IPv6 GUAs</a:t>
            </a:r>
            <a:br>
              <a:rPr lang="en-US" dirty="0"/>
            </a:br>
            <a:r>
              <a:rPr lang="en-US" sz="2400" dirty="0"/>
              <a:t>Method 2: SLAAC and Stateless DHCP</a:t>
            </a:r>
          </a:p>
        </p:txBody>
      </p:sp>
      <p:sp>
        <p:nvSpPr>
          <p:cNvPr id="6" name="Content Placeholder 3">
            <a:extLst>
              <a:ext uri="{FF2B5EF4-FFF2-40B4-BE49-F238E27FC236}">
                <a16:creationId xmlns:a16="http://schemas.microsoft.com/office/drawing/2014/main" id="{4003F5F5-7654-47FE-8245-0FE364DE3A10}"/>
              </a:ext>
            </a:extLst>
          </p:cNvPr>
          <p:cNvSpPr>
            <a:spLocks noGrp="1"/>
          </p:cNvSpPr>
          <p:nvPr>
            <p:ph idx="1"/>
          </p:nvPr>
        </p:nvSpPr>
        <p:spPr>
          <a:xfrm>
            <a:off x="431800" y="1035051"/>
            <a:ext cx="8135151" cy="2403472"/>
          </a:xfrm>
        </p:spPr>
        <p:txBody>
          <a:bodyPr/>
          <a:lstStyle/>
          <a:p>
            <a:pPr marL="0" indent="0" algn="l" defTabSz="684213" fontAlgn="base">
              <a:spcBef>
                <a:spcPts val="600"/>
              </a:spcBef>
              <a:spcAft>
                <a:spcPts val="600"/>
              </a:spcAft>
              <a:buClr>
                <a:schemeClr val="tx2"/>
              </a:buClr>
              <a:buSzPct val="90000"/>
            </a:pPr>
            <a:r>
              <a:rPr lang="en-US" sz="1600" dirty="0">
                <a:solidFill>
                  <a:srgbClr val="000000"/>
                </a:solidFill>
              </a:rPr>
              <a:t>An RA can instruct a device to use both SLAAC and stateless DHCPv6. </a:t>
            </a:r>
          </a:p>
          <a:p>
            <a:pPr marL="0" indent="0" algn="l" defTabSz="684213" fontAlgn="base">
              <a:spcBef>
                <a:spcPts val="600"/>
              </a:spcBef>
              <a:spcAft>
                <a:spcPts val="600"/>
              </a:spcAft>
              <a:buClr>
                <a:schemeClr val="tx2"/>
              </a:buClr>
              <a:buSzPct val="90000"/>
            </a:pPr>
            <a:r>
              <a:rPr lang="en-US" sz="1600" dirty="0">
                <a:solidFill>
                  <a:srgbClr val="000000"/>
                </a:solidFill>
              </a:rPr>
              <a:t>The RA message suggests devices use the following:</a:t>
            </a:r>
          </a:p>
          <a:p>
            <a:pPr marL="315973" lvl="2">
              <a:spcAft>
                <a:spcPts val="600"/>
              </a:spcAft>
              <a:buSzPct val="90000"/>
              <a:buFont typeface="Arial" panose="020B0604020202020204" pitchFamily="34" charset="0"/>
              <a:buChar char="•"/>
            </a:pPr>
            <a:r>
              <a:rPr lang="en-US" sz="1600" dirty="0">
                <a:solidFill>
                  <a:srgbClr val="000000"/>
                </a:solidFill>
              </a:rPr>
              <a:t>SLAAC to create its own IPv6 GUA</a:t>
            </a:r>
          </a:p>
          <a:p>
            <a:pPr marL="315973" lvl="2">
              <a:spcAft>
                <a:spcPts val="600"/>
              </a:spcAft>
              <a:buSzPct val="90000"/>
              <a:buFont typeface="Arial" panose="020B0604020202020204" pitchFamily="34" charset="0"/>
              <a:buChar char="•"/>
            </a:pPr>
            <a:r>
              <a:rPr lang="en-US" sz="1600" dirty="0">
                <a:solidFill>
                  <a:srgbClr val="000000"/>
                </a:solidFill>
              </a:rPr>
              <a:t>The router LLA, which is the RA source IPv6 address, as the default gateway address</a:t>
            </a:r>
          </a:p>
          <a:p>
            <a:pPr marL="315973" lvl="2">
              <a:spcAft>
                <a:spcPts val="600"/>
              </a:spcAft>
              <a:buSzPct val="90000"/>
              <a:buFont typeface="Arial" panose="020B0604020202020204" pitchFamily="34" charset="0"/>
              <a:buChar char="•"/>
            </a:pPr>
            <a:r>
              <a:rPr lang="en-US" sz="1600" dirty="0">
                <a:solidFill>
                  <a:srgbClr val="000000"/>
                </a:solidFill>
              </a:rPr>
              <a:t>A stateless DHCPv6 server to obtain other information such as a </a:t>
            </a:r>
            <a:r>
              <a:rPr lang="en-US" sz="1600" u="sng" dirty="0">
                <a:solidFill>
                  <a:srgbClr val="000000"/>
                </a:solidFill>
              </a:rPr>
              <a:t>DNS server address and a domain name</a:t>
            </a:r>
          </a:p>
          <a:p>
            <a:pPr marL="242948" lvl="1" indent="-169863">
              <a:spcAft>
                <a:spcPts val="600"/>
              </a:spcAft>
              <a:buSzPct val="90000"/>
              <a:buFont typeface="Arial" panose="020B0604020202020204" pitchFamily="34" charset="0"/>
              <a:buChar char="•"/>
            </a:pPr>
            <a:endParaRPr lang="en-US" sz="800" b="1" dirty="0">
              <a:solidFill>
                <a:srgbClr val="000000"/>
              </a:solidFill>
            </a:endParaRPr>
          </a:p>
          <a:p>
            <a:pPr marL="285750" indent="-285750" algn="l" defTabSz="684213" fontAlgn="base">
              <a:spcBef>
                <a:spcPts val="600"/>
              </a:spcBef>
              <a:spcAft>
                <a:spcPts val="600"/>
              </a:spcAft>
              <a:buClr>
                <a:schemeClr val="tx2"/>
              </a:buClr>
              <a:buSzPct val="90000"/>
              <a:buFont typeface="Arial" panose="020B0604020202020204" pitchFamily="34" charset="0"/>
              <a:buChar char="•"/>
            </a:pPr>
            <a:endParaRPr lang="en-US" sz="1400" dirty="0">
              <a:solidFill>
                <a:srgbClr val="000000"/>
              </a:solidFill>
            </a:endParaRPr>
          </a:p>
        </p:txBody>
      </p:sp>
      <p:pic>
        <p:nvPicPr>
          <p:cNvPr id="2" name="Picture 1">
            <a:extLst>
              <a:ext uri="{FF2B5EF4-FFF2-40B4-BE49-F238E27FC236}">
                <a16:creationId xmlns:a16="http://schemas.microsoft.com/office/drawing/2014/main" id="{E9473035-7613-4908-A09B-92FC6C06B34D}"/>
              </a:ext>
            </a:extLst>
          </p:cNvPr>
          <p:cNvPicPr>
            <a:picLocks noChangeAspect="1"/>
          </p:cNvPicPr>
          <p:nvPr/>
        </p:nvPicPr>
        <p:blipFill>
          <a:blip r:embed="rId3"/>
          <a:stretch>
            <a:fillRect/>
          </a:stretch>
        </p:blipFill>
        <p:spPr>
          <a:xfrm>
            <a:off x="2426068" y="3438523"/>
            <a:ext cx="3613209" cy="1560006"/>
          </a:xfrm>
          <a:prstGeom prst="rect">
            <a:avLst/>
          </a:prstGeom>
        </p:spPr>
      </p:pic>
    </p:spTree>
    <p:extLst>
      <p:ext uri="{BB962C8B-B14F-4D97-AF65-F5344CB8AC3E}">
        <p14:creationId xmlns:p14="http://schemas.microsoft.com/office/powerpoint/2010/main" val="51351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Dynamic Addressing for IPv6 GUAs</a:t>
            </a:r>
            <a:br>
              <a:rPr lang="en-US" dirty="0"/>
            </a:br>
            <a:r>
              <a:rPr lang="en-US" sz="2400" dirty="0"/>
              <a:t>Method 3: Stateful DHCPv6</a:t>
            </a:r>
          </a:p>
        </p:txBody>
      </p:sp>
      <p:sp>
        <p:nvSpPr>
          <p:cNvPr id="6" name="Content Placeholder 3">
            <a:extLst>
              <a:ext uri="{FF2B5EF4-FFF2-40B4-BE49-F238E27FC236}">
                <a16:creationId xmlns:a16="http://schemas.microsoft.com/office/drawing/2014/main" id="{4003F5F5-7654-47FE-8245-0FE364DE3A10}"/>
              </a:ext>
            </a:extLst>
          </p:cNvPr>
          <p:cNvSpPr>
            <a:spLocks noGrp="1"/>
          </p:cNvSpPr>
          <p:nvPr>
            <p:ph idx="1"/>
          </p:nvPr>
        </p:nvSpPr>
        <p:spPr>
          <a:xfrm>
            <a:off x="423333" y="620784"/>
            <a:ext cx="8135151" cy="2630416"/>
          </a:xfrm>
        </p:spPr>
        <p:txBody>
          <a:bodyPr/>
          <a:lstStyle/>
          <a:p>
            <a:pPr marL="0" indent="0" algn="l" defTabSz="684213" fontAlgn="base">
              <a:spcBef>
                <a:spcPts val="600"/>
              </a:spcBef>
              <a:spcAft>
                <a:spcPts val="600"/>
              </a:spcAft>
              <a:buClr>
                <a:schemeClr val="tx2"/>
              </a:buClr>
              <a:buSzPct val="90000"/>
            </a:pPr>
            <a:r>
              <a:rPr lang="en-US" sz="1600" dirty="0">
                <a:solidFill>
                  <a:srgbClr val="000000"/>
                </a:solidFill>
              </a:rPr>
              <a:t>An RA can instruct a device to use stateful DHCPv6 only.</a:t>
            </a:r>
          </a:p>
          <a:p>
            <a:pPr marL="0" indent="0" algn="l" defTabSz="684213" fontAlgn="base">
              <a:spcBef>
                <a:spcPts val="600"/>
              </a:spcBef>
              <a:spcAft>
                <a:spcPts val="600"/>
              </a:spcAft>
              <a:buClr>
                <a:schemeClr val="tx2"/>
              </a:buClr>
              <a:buSzPct val="90000"/>
            </a:pPr>
            <a:r>
              <a:rPr lang="en-US" sz="1600" dirty="0">
                <a:solidFill>
                  <a:srgbClr val="000000"/>
                </a:solidFill>
              </a:rPr>
              <a:t>Stateful DHCPv6 is similar to DHCP for IPv4. A device can automatically receive a GUA, prefix length, and the addresses of DNS servers from a stateful DHCPv6 server.</a:t>
            </a:r>
          </a:p>
          <a:p>
            <a:pPr marL="0" indent="0" algn="l" defTabSz="684213" fontAlgn="base">
              <a:spcBef>
                <a:spcPts val="600"/>
              </a:spcBef>
              <a:spcAft>
                <a:spcPts val="600"/>
              </a:spcAft>
              <a:buClr>
                <a:schemeClr val="tx2"/>
              </a:buClr>
              <a:buSzPct val="90000"/>
            </a:pPr>
            <a:r>
              <a:rPr lang="en-US" sz="1600" dirty="0">
                <a:solidFill>
                  <a:srgbClr val="000000"/>
                </a:solidFill>
              </a:rPr>
              <a:t>The RA message suggests devices use the following:</a:t>
            </a:r>
          </a:p>
          <a:p>
            <a:pPr marL="315973" lvl="2">
              <a:spcAft>
                <a:spcPts val="600"/>
              </a:spcAft>
              <a:buSzPct val="90000"/>
              <a:buFont typeface="Arial" panose="020B0604020202020204" pitchFamily="34" charset="0"/>
              <a:buChar char="•"/>
            </a:pPr>
            <a:r>
              <a:rPr lang="en-US" sz="1600" dirty="0">
                <a:solidFill>
                  <a:srgbClr val="000000"/>
                </a:solidFill>
              </a:rPr>
              <a:t>The router LLA, which is the RA source IPv6 address, for the default gateway address.</a:t>
            </a:r>
          </a:p>
          <a:p>
            <a:pPr marL="315973" lvl="2">
              <a:spcAft>
                <a:spcPts val="600"/>
              </a:spcAft>
              <a:buSzPct val="90000"/>
              <a:buFont typeface="Arial" panose="020B0604020202020204" pitchFamily="34" charset="0"/>
              <a:buChar char="•"/>
            </a:pPr>
            <a:r>
              <a:rPr lang="en-US" sz="1600" dirty="0">
                <a:solidFill>
                  <a:srgbClr val="000000"/>
                </a:solidFill>
              </a:rPr>
              <a:t>A stateful DHCPv6 server to obtain a GUA, DNS server address, domain name and other necessary information.</a:t>
            </a:r>
          </a:p>
        </p:txBody>
      </p:sp>
      <p:pic>
        <p:nvPicPr>
          <p:cNvPr id="7" name="Picture 6">
            <a:extLst>
              <a:ext uri="{FF2B5EF4-FFF2-40B4-BE49-F238E27FC236}">
                <a16:creationId xmlns:a16="http://schemas.microsoft.com/office/drawing/2014/main" id="{A530BE2A-E711-4139-BAE5-9E0C41986889}"/>
              </a:ext>
            </a:extLst>
          </p:cNvPr>
          <p:cNvPicPr>
            <a:picLocks noChangeAspect="1"/>
          </p:cNvPicPr>
          <p:nvPr/>
        </p:nvPicPr>
        <p:blipFill>
          <a:blip r:embed="rId3"/>
          <a:stretch>
            <a:fillRect/>
          </a:stretch>
        </p:blipFill>
        <p:spPr>
          <a:xfrm>
            <a:off x="2155135" y="3404657"/>
            <a:ext cx="3613209" cy="1560006"/>
          </a:xfrm>
          <a:prstGeom prst="rect">
            <a:avLst/>
          </a:prstGeom>
        </p:spPr>
      </p:pic>
    </p:spTree>
    <p:extLst>
      <p:ext uri="{BB962C8B-B14F-4D97-AF65-F5344CB8AC3E}">
        <p14:creationId xmlns:p14="http://schemas.microsoft.com/office/powerpoint/2010/main" val="3737905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Dynamic Addressing for IPv6 GUAs</a:t>
            </a:r>
            <a:br>
              <a:rPr lang="en-US" dirty="0"/>
            </a:br>
            <a:r>
              <a:rPr lang="en-US" sz="2400" dirty="0"/>
              <a:t>EUI-64 Process vs. Randomly Generated</a:t>
            </a:r>
          </a:p>
        </p:txBody>
      </p:sp>
      <p:sp>
        <p:nvSpPr>
          <p:cNvPr id="6" name="Content Placeholder 3">
            <a:extLst>
              <a:ext uri="{FF2B5EF4-FFF2-40B4-BE49-F238E27FC236}">
                <a16:creationId xmlns:a16="http://schemas.microsoft.com/office/drawing/2014/main" id="{4003F5F5-7654-47FE-8245-0FE364DE3A10}"/>
              </a:ext>
            </a:extLst>
          </p:cNvPr>
          <p:cNvSpPr>
            <a:spLocks noGrp="1"/>
          </p:cNvSpPr>
          <p:nvPr>
            <p:ph idx="1"/>
          </p:nvPr>
        </p:nvSpPr>
        <p:spPr>
          <a:xfrm>
            <a:off x="431800" y="1035050"/>
            <a:ext cx="3465497" cy="3332764"/>
          </a:xfrm>
        </p:spPr>
        <p:txBody>
          <a:bodyPr/>
          <a:lstStyle/>
          <a:p>
            <a:pPr marL="285750" indent="-285750" algn="l" defTabSz="684213" fontAlgn="base">
              <a:spcBef>
                <a:spcPts val="600"/>
              </a:spcBef>
              <a:spcAft>
                <a:spcPts val="600"/>
              </a:spcAft>
              <a:buClr>
                <a:schemeClr val="tx2"/>
              </a:buClr>
              <a:buSzPct val="90000"/>
              <a:buFont typeface="Arial" panose="020B0604020202020204" pitchFamily="34" charset="0"/>
              <a:buChar char="•"/>
            </a:pPr>
            <a:r>
              <a:rPr lang="en-US" sz="1600" dirty="0">
                <a:solidFill>
                  <a:srgbClr val="000000"/>
                </a:solidFill>
              </a:rPr>
              <a:t>When the RA message is either SLAAC or SLAAC with stateless DHCPv6, the client must generate its own interface ID.</a:t>
            </a:r>
          </a:p>
          <a:p>
            <a:pPr marL="285750" indent="-285750" algn="l" defTabSz="684213" fontAlgn="base">
              <a:spcBef>
                <a:spcPts val="600"/>
              </a:spcBef>
              <a:spcAft>
                <a:spcPts val="600"/>
              </a:spcAft>
              <a:buClr>
                <a:schemeClr val="tx2"/>
              </a:buClr>
              <a:buSzPct val="90000"/>
              <a:buFont typeface="Arial" panose="020B0604020202020204" pitchFamily="34" charset="0"/>
              <a:buChar char="•"/>
            </a:pPr>
            <a:r>
              <a:rPr lang="en-US" sz="1600" dirty="0">
                <a:solidFill>
                  <a:srgbClr val="000000"/>
                </a:solidFill>
              </a:rPr>
              <a:t>The interface ID can be created using the EUI-64 process or a randomly generated 64-bit number.</a:t>
            </a:r>
          </a:p>
        </p:txBody>
      </p:sp>
      <p:pic>
        <p:nvPicPr>
          <p:cNvPr id="2" name="Picture 1">
            <a:extLst>
              <a:ext uri="{FF2B5EF4-FFF2-40B4-BE49-F238E27FC236}">
                <a16:creationId xmlns:a16="http://schemas.microsoft.com/office/drawing/2014/main" id="{EE493C9A-465A-442D-B022-1193868DEE8E}"/>
              </a:ext>
            </a:extLst>
          </p:cNvPr>
          <p:cNvPicPr>
            <a:picLocks noChangeAspect="1"/>
          </p:cNvPicPr>
          <p:nvPr/>
        </p:nvPicPr>
        <p:blipFill>
          <a:blip r:embed="rId3"/>
          <a:stretch>
            <a:fillRect/>
          </a:stretch>
        </p:blipFill>
        <p:spPr>
          <a:xfrm>
            <a:off x="4181383" y="950785"/>
            <a:ext cx="4429956" cy="3417029"/>
          </a:xfrm>
          <a:prstGeom prst="rect">
            <a:avLst/>
          </a:prstGeom>
        </p:spPr>
      </p:pic>
    </p:spTree>
    <p:extLst>
      <p:ext uri="{BB962C8B-B14F-4D97-AF65-F5344CB8AC3E}">
        <p14:creationId xmlns:p14="http://schemas.microsoft.com/office/powerpoint/2010/main" val="29466888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Dynamic Addressing for IPv6 GUAs</a:t>
            </a:r>
            <a:br>
              <a:rPr lang="en-US" dirty="0"/>
            </a:br>
            <a:r>
              <a:rPr lang="en-US" sz="2400" dirty="0"/>
              <a:t>EUI-64 Process</a:t>
            </a:r>
          </a:p>
        </p:txBody>
      </p:sp>
      <p:sp>
        <p:nvSpPr>
          <p:cNvPr id="6" name="Content Placeholder 3">
            <a:extLst>
              <a:ext uri="{FF2B5EF4-FFF2-40B4-BE49-F238E27FC236}">
                <a16:creationId xmlns:a16="http://schemas.microsoft.com/office/drawing/2014/main" id="{4003F5F5-7654-47FE-8245-0FE364DE3A10}"/>
              </a:ext>
            </a:extLst>
          </p:cNvPr>
          <p:cNvSpPr>
            <a:spLocks noGrp="1"/>
          </p:cNvSpPr>
          <p:nvPr>
            <p:ph idx="1"/>
          </p:nvPr>
        </p:nvSpPr>
        <p:spPr>
          <a:xfrm>
            <a:off x="431801" y="1035050"/>
            <a:ext cx="7913688" cy="2012950"/>
          </a:xfrm>
        </p:spPr>
        <p:txBody>
          <a:bodyPr/>
          <a:lstStyle/>
          <a:p>
            <a:pPr marL="0" indent="0" algn="l" defTabSz="684213" fontAlgn="base">
              <a:spcBef>
                <a:spcPts val="600"/>
              </a:spcBef>
              <a:spcAft>
                <a:spcPts val="600"/>
              </a:spcAft>
              <a:buClr>
                <a:schemeClr val="tx2"/>
              </a:buClr>
              <a:buSzPct val="90000"/>
            </a:pPr>
            <a:r>
              <a:rPr lang="en-US" sz="1600" dirty="0">
                <a:solidFill>
                  <a:srgbClr val="000000"/>
                </a:solidFill>
              </a:rPr>
              <a:t>The IEEE defined the Extended Unique Identifier (EUI) or modified EUI-64 process which performs the following:</a:t>
            </a:r>
          </a:p>
          <a:p>
            <a:pPr marL="285750" indent="-285750" algn="l" defTabSz="684213" fontAlgn="base">
              <a:spcBef>
                <a:spcPts val="600"/>
              </a:spcBef>
              <a:spcAft>
                <a:spcPts val="600"/>
              </a:spcAft>
              <a:buClr>
                <a:schemeClr val="tx2"/>
              </a:buClr>
              <a:buSzPct val="90000"/>
              <a:buFont typeface="Arial" panose="020B0604020202020204" pitchFamily="34" charset="0"/>
              <a:buChar char="•"/>
            </a:pPr>
            <a:r>
              <a:rPr lang="en-US" sz="1600" dirty="0">
                <a:solidFill>
                  <a:srgbClr val="000000"/>
                </a:solidFill>
              </a:rPr>
              <a:t>A 16 bit value of fffe (in hexadecimal) is inserted into the middle of the 48-bit Ethernet MAC address of the client.</a:t>
            </a:r>
          </a:p>
          <a:p>
            <a:pPr marL="285750" indent="-285750" algn="l" defTabSz="684213" fontAlgn="base">
              <a:spcBef>
                <a:spcPts val="600"/>
              </a:spcBef>
              <a:spcAft>
                <a:spcPts val="600"/>
              </a:spcAft>
              <a:buClr>
                <a:schemeClr val="tx2"/>
              </a:buClr>
              <a:buSzPct val="90000"/>
              <a:buFont typeface="Arial" panose="020B0604020202020204" pitchFamily="34" charset="0"/>
              <a:buChar char="•"/>
            </a:pPr>
            <a:r>
              <a:rPr lang="en-US" sz="1600" dirty="0">
                <a:solidFill>
                  <a:srgbClr val="000000"/>
                </a:solidFill>
              </a:rPr>
              <a:t>The 7</a:t>
            </a:r>
            <a:r>
              <a:rPr lang="en-US" sz="1600" baseline="30000" dirty="0">
                <a:solidFill>
                  <a:srgbClr val="000000"/>
                </a:solidFill>
              </a:rPr>
              <a:t>th</a:t>
            </a:r>
            <a:r>
              <a:rPr lang="en-US" sz="1600" dirty="0">
                <a:solidFill>
                  <a:srgbClr val="000000"/>
                </a:solidFill>
              </a:rPr>
              <a:t> bit of the client MAC address is reversed from binary 0 to 1.</a:t>
            </a:r>
          </a:p>
          <a:p>
            <a:pPr marL="285750" indent="-285750" algn="l" defTabSz="684213" fontAlgn="base">
              <a:spcBef>
                <a:spcPts val="600"/>
              </a:spcBef>
              <a:spcAft>
                <a:spcPts val="600"/>
              </a:spcAft>
              <a:buClr>
                <a:schemeClr val="tx2"/>
              </a:buClr>
              <a:buSzPct val="90000"/>
              <a:buFont typeface="Arial" panose="020B0604020202020204" pitchFamily="34" charset="0"/>
              <a:buChar char="•"/>
            </a:pPr>
            <a:r>
              <a:rPr lang="en-US" sz="1600" dirty="0">
                <a:solidFill>
                  <a:srgbClr val="000000"/>
                </a:solidFill>
              </a:rPr>
              <a:t>Example:</a:t>
            </a:r>
          </a:p>
          <a:p>
            <a:pPr marL="0" indent="0" algn="l" defTabSz="684213" fontAlgn="base">
              <a:spcBef>
                <a:spcPts val="600"/>
              </a:spcBef>
              <a:spcAft>
                <a:spcPts val="600"/>
              </a:spcAft>
              <a:buClr>
                <a:schemeClr val="tx2"/>
              </a:buClr>
              <a:buSzPct val="90000"/>
            </a:pPr>
            <a:endParaRPr lang="en-US" sz="1600" dirty="0">
              <a:solidFill>
                <a:srgbClr val="000000"/>
              </a:solidFill>
            </a:endParaRPr>
          </a:p>
        </p:txBody>
      </p:sp>
      <p:graphicFrame>
        <p:nvGraphicFramePr>
          <p:cNvPr id="7" name="Content Placeholder 6">
            <a:extLst>
              <a:ext uri="{FF2B5EF4-FFF2-40B4-BE49-F238E27FC236}">
                <a16:creationId xmlns:a16="http://schemas.microsoft.com/office/drawing/2014/main" id="{AAD66462-6C30-4680-B48A-2A6E24F7168D}"/>
              </a:ext>
            </a:extLst>
          </p:cNvPr>
          <p:cNvGraphicFramePr>
            <a:graphicFrameLocks/>
          </p:cNvGraphicFramePr>
          <p:nvPr/>
        </p:nvGraphicFramePr>
        <p:xfrm>
          <a:off x="798511" y="3180385"/>
          <a:ext cx="3198941" cy="518160"/>
        </p:xfrm>
        <a:graphic>
          <a:graphicData uri="http://schemas.openxmlformats.org/drawingml/2006/table">
            <a:tbl>
              <a:tblPr firstRow="1" bandRow="1">
                <a:tableStyleId>{5C22544A-7EE6-4342-B048-85BDC9FD1C3A}</a:tableStyleId>
              </a:tblPr>
              <a:tblGrid>
                <a:gridCol w="1592083">
                  <a:extLst>
                    <a:ext uri="{9D8B030D-6E8A-4147-A177-3AD203B41FA5}">
                      <a16:colId xmlns:a16="http://schemas.microsoft.com/office/drawing/2014/main" val="3729139006"/>
                    </a:ext>
                  </a:extLst>
                </a:gridCol>
                <a:gridCol w="1606858">
                  <a:extLst>
                    <a:ext uri="{9D8B030D-6E8A-4147-A177-3AD203B41FA5}">
                      <a16:colId xmlns:a16="http://schemas.microsoft.com/office/drawing/2014/main" val="1988913492"/>
                    </a:ext>
                  </a:extLst>
                </a:gridCol>
              </a:tblGrid>
              <a:tr h="0">
                <a:tc>
                  <a:txBody>
                    <a:bodyPr/>
                    <a:lstStyle/>
                    <a:p>
                      <a:r>
                        <a:rPr lang="en-US" sz="1100" b="0" dirty="0">
                          <a:solidFill>
                            <a:srgbClr val="000000"/>
                          </a:solidFill>
                        </a:rPr>
                        <a:t>48-bit MAC</a:t>
                      </a:r>
                    </a:p>
                  </a:txBody>
                  <a:tcPr>
                    <a:solidFill>
                      <a:srgbClr val="E7E9EB"/>
                    </a:solidFill>
                  </a:tcPr>
                </a:tc>
                <a:tc>
                  <a:txBody>
                    <a:bodyPr/>
                    <a:lstStyle/>
                    <a:p>
                      <a:r>
                        <a:rPr lang="en-US" sz="1100" b="0" dirty="0">
                          <a:solidFill>
                            <a:srgbClr val="000000"/>
                          </a:solidFill>
                        </a:rPr>
                        <a:t>fc:99:47:75:ce:e0</a:t>
                      </a:r>
                    </a:p>
                  </a:txBody>
                  <a:tcPr>
                    <a:solidFill>
                      <a:srgbClr val="E7E9EB"/>
                    </a:solidFill>
                  </a:tcPr>
                </a:tc>
                <a:extLst>
                  <a:ext uri="{0D108BD9-81ED-4DB2-BD59-A6C34878D82A}">
                    <a16:rowId xmlns:a16="http://schemas.microsoft.com/office/drawing/2014/main" val="3849654457"/>
                  </a:ext>
                </a:extLst>
              </a:tr>
              <a:tr h="170900">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dirty="0">
                          <a:solidFill>
                            <a:srgbClr val="000000"/>
                          </a:solidFill>
                        </a:rPr>
                        <a:t>EUI-64 Interface ID</a:t>
                      </a:r>
                    </a:p>
                  </a:txBody>
                  <a:tcPr/>
                </a:tc>
                <a:tc>
                  <a:txBody>
                    <a:bodyPr/>
                    <a:lstStyle/>
                    <a:p>
                      <a:r>
                        <a:rPr lang="en-US" sz="1100" dirty="0">
                          <a:solidFill>
                            <a:srgbClr val="000000"/>
                          </a:solidFill>
                        </a:rPr>
                        <a:t>f</a:t>
                      </a:r>
                      <a:r>
                        <a:rPr lang="en-US" sz="1100" dirty="0">
                          <a:solidFill>
                            <a:srgbClr val="FF0000"/>
                          </a:solidFill>
                        </a:rPr>
                        <a:t>e</a:t>
                      </a:r>
                      <a:r>
                        <a:rPr lang="en-US" sz="1100" dirty="0">
                          <a:solidFill>
                            <a:srgbClr val="000000"/>
                          </a:solidFill>
                        </a:rPr>
                        <a:t>:99:47:</a:t>
                      </a:r>
                      <a:r>
                        <a:rPr lang="en-US" sz="1100" dirty="0">
                          <a:solidFill>
                            <a:srgbClr val="FF0000"/>
                          </a:solidFill>
                        </a:rPr>
                        <a:t>ff:fe</a:t>
                      </a:r>
                      <a:r>
                        <a:rPr lang="en-US" sz="1100" dirty="0">
                          <a:solidFill>
                            <a:srgbClr val="000000"/>
                          </a:solidFill>
                        </a:rPr>
                        <a:t>:75:ce:e0</a:t>
                      </a:r>
                    </a:p>
                  </a:txBody>
                  <a:tcPr/>
                </a:tc>
                <a:extLst>
                  <a:ext uri="{0D108BD9-81ED-4DB2-BD59-A6C34878D82A}">
                    <a16:rowId xmlns:a16="http://schemas.microsoft.com/office/drawing/2014/main" val="235735172"/>
                  </a:ext>
                </a:extLst>
              </a:tr>
            </a:tbl>
          </a:graphicData>
        </a:graphic>
      </p:graphicFrame>
    </p:spTree>
    <p:extLst>
      <p:ext uri="{BB962C8B-B14F-4D97-AF65-F5344CB8AC3E}">
        <p14:creationId xmlns:p14="http://schemas.microsoft.com/office/powerpoint/2010/main" val="35484605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Dynamic Addressing for IPv6 GUAs</a:t>
            </a:r>
            <a:br>
              <a:rPr lang="en-US" dirty="0"/>
            </a:br>
            <a:r>
              <a:rPr lang="en-US" sz="2400" dirty="0"/>
              <a:t>Randomly Generated Interface IDs</a:t>
            </a:r>
          </a:p>
        </p:txBody>
      </p:sp>
      <p:sp>
        <p:nvSpPr>
          <p:cNvPr id="6" name="Content Placeholder 3">
            <a:extLst>
              <a:ext uri="{FF2B5EF4-FFF2-40B4-BE49-F238E27FC236}">
                <a16:creationId xmlns:a16="http://schemas.microsoft.com/office/drawing/2014/main" id="{4003F5F5-7654-47FE-8245-0FE364DE3A10}"/>
              </a:ext>
            </a:extLst>
          </p:cNvPr>
          <p:cNvSpPr>
            <a:spLocks noGrp="1"/>
          </p:cNvSpPr>
          <p:nvPr>
            <p:ph idx="1"/>
          </p:nvPr>
        </p:nvSpPr>
        <p:spPr>
          <a:xfrm>
            <a:off x="431800" y="731837"/>
            <a:ext cx="7913688" cy="1141849"/>
          </a:xfrm>
        </p:spPr>
        <p:txBody>
          <a:bodyPr/>
          <a:lstStyle/>
          <a:p>
            <a:pPr marL="0" indent="0" algn="l" defTabSz="684213" fontAlgn="base">
              <a:spcBef>
                <a:spcPts val="600"/>
              </a:spcBef>
              <a:spcAft>
                <a:spcPts val="600"/>
              </a:spcAft>
              <a:buClr>
                <a:schemeClr val="tx2"/>
              </a:buClr>
              <a:buSzPct val="90000"/>
            </a:pPr>
            <a:r>
              <a:rPr lang="en-US" sz="1600" dirty="0">
                <a:solidFill>
                  <a:srgbClr val="000000"/>
                </a:solidFill>
              </a:rPr>
              <a:t>Depending upon the operating system, a device may use a randomly generated interface ID instead of using the MAC address and the EUI-64 process.</a:t>
            </a:r>
          </a:p>
          <a:p>
            <a:pPr marL="0" indent="0" algn="l" defTabSz="684213" fontAlgn="base">
              <a:spcBef>
                <a:spcPts val="600"/>
              </a:spcBef>
              <a:spcAft>
                <a:spcPts val="600"/>
              </a:spcAft>
              <a:buClr>
                <a:schemeClr val="tx2"/>
              </a:buClr>
              <a:buSzPct val="90000"/>
            </a:pPr>
            <a:r>
              <a:rPr lang="en-US" sz="1600" dirty="0">
                <a:solidFill>
                  <a:srgbClr val="000000"/>
                </a:solidFill>
              </a:rPr>
              <a:t>Beginning with Windows Vista, Windows uses a randomly generated interface ID instead of one created with EUI-64.</a:t>
            </a:r>
          </a:p>
          <a:p>
            <a:pPr marL="0" indent="0" algn="l" defTabSz="684213" fontAlgn="base">
              <a:spcBef>
                <a:spcPts val="600"/>
              </a:spcBef>
              <a:spcAft>
                <a:spcPts val="600"/>
              </a:spcAft>
              <a:buClr>
                <a:schemeClr val="tx2"/>
              </a:buClr>
              <a:buSzPct val="90000"/>
            </a:pPr>
            <a:endParaRPr lang="en-US" sz="1600" dirty="0">
              <a:solidFill>
                <a:srgbClr val="000000"/>
              </a:solidFill>
            </a:endParaRPr>
          </a:p>
          <a:p>
            <a:pPr marL="0" indent="0" algn="l" defTabSz="684213" fontAlgn="base">
              <a:spcBef>
                <a:spcPts val="600"/>
              </a:spcBef>
              <a:spcAft>
                <a:spcPts val="600"/>
              </a:spcAft>
              <a:buClr>
                <a:schemeClr val="tx2"/>
              </a:buClr>
              <a:buSzPct val="90000"/>
            </a:pPr>
            <a:endParaRPr lang="en-US" sz="1600" dirty="0">
              <a:solidFill>
                <a:srgbClr val="000000"/>
              </a:solidFill>
            </a:endParaRPr>
          </a:p>
          <a:p>
            <a:pPr marL="0" indent="0" algn="l" defTabSz="684213" fontAlgn="base">
              <a:spcBef>
                <a:spcPts val="600"/>
              </a:spcBef>
              <a:spcAft>
                <a:spcPts val="600"/>
              </a:spcAft>
              <a:buClr>
                <a:schemeClr val="tx2"/>
              </a:buClr>
              <a:buSzPct val="90000"/>
            </a:pPr>
            <a:endParaRPr lang="en-US" sz="1600" dirty="0">
              <a:solidFill>
                <a:srgbClr val="000000"/>
              </a:solidFill>
            </a:endParaRPr>
          </a:p>
        </p:txBody>
      </p:sp>
      <p:sp>
        <p:nvSpPr>
          <p:cNvPr id="2" name="TextBox 1">
            <a:extLst>
              <a:ext uri="{FF2B5EF4-FFF2-40B4-BE49-F238E27FC236}">
                <a16:creationId xmlns:a16="http://schemas.microsoft.com/office/drawing/2014/main" id="{84198DBB-B1C5-4711-B1B9-13D7E8D0E3A0}"/>
              </a:ext>
            </a:extLst>
          </p:cNvPr>
          <p:cNvSpPr txBox="1"/>
          <p:nvPr/>
        </p:nvSpPr>
        <p:spPr>
          <a:xfrm>
            <a:off x="1948293" y="5884208"/>
            <a:ext cx="184731" cy="369332"/>
          </a:xfrm>
          <a:prstGeom prst="rect">
            <a:avLst/>
          </a:prstGeom>
          <a:noFill/>
        </p:spPr>
        <p:txBody>
          <a:bodyPr wrap="none" rtlCol="0">
            <a:spAutoFit/>
          </a:bodyPr>
          <a:lstStyle/>
          <a:p>
            <a:endParaRPr lang="en-US" dirty="0"/>
          </a:p>
        </p:txBody>
      </p:sp>
      <p:sp>
        <p:nvSpPr>
          <p:cNvPr id="4" name="Rectangle 1">
            <a:extLst>
              <a:ext uri="{FF2B5EF4-FFF2-40B4-BE49-F238E27FC236}">
                <a16:creationId xmlns:a16="http://schemas.microsoft.com/office/drawing/2014/main" id="{D8E99E91-0264-4741-9661-10088E9F0932}"/>
              </a:ext>
            </a:extLst>
          </p:cNvPr>
          <p:cNvSpPr>
            <a:spLocks noChangeArrowheads="1"/>
          </p:cNvSpPr>
          <p:nvPr/>
        </p:nvSpPr>
        <p:spPr bwMode="auto">
          <a:xfrm>
            <a:off x="1310422" y="2086947"/>
            <a:ext cx="5724644" cy="1323439"/>
          </a:xfrm>
          <a:prstGeom prst="rect">
            <a:avLst/>
          </a:prstGeom>
          <a:solidFill>
            <a:srgbClr val="000000"/>
          </a:solid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chemeClr val="bg1"/>
                </a:solidFill>
                <a:effectLst/>
                <a:latin typeface="Courier New" panose="02070309020205020404" pitchFamily="49" charset="0"/>
                <a:cs typeface="Courier New" panose="02070309020205020404" pitchFamily="49" charset="0"/>
              </a:rPr>
              <a:t>C:\&gt; </a:t>
            </a:r>
            <a:r>
              <a:rPr kumimoji="0" lang="en-US" altLang="en-US" sz="1000" b="1" i="0" u="none" strike="noStrike" cap="none" normalizeH="0" baseline="0" dirty="0">
                <a:ln>
                  <a:noFill/>
                </a:ln>
                <a:solidFill>
                  <a:schemeClr val="bg1"/>
                </a:solidFill>
                <a:effectLst/>
                <a:latin typeface="Courier New" panose="02070309020205020404" pitchFamily="49" charset="0"/>
                <a:cs typeface="Courier New" panose="02070309020205020404" pitchFamily="49" charset="0"/>
              </a:rPr>
              <a:t>ipconfig</a:t>
            </a:r>
            <a:r>
              <a:rPr kumimoji="0" lang="en-US" altLang="en-US" sz="1000" b="0" i="0" u="none" strike="noStrike" cap="none" normalizeH="0" baseline="0" dirty="0">
                <a:ln>
                  <a:noFill/>
                </a:ln>
                <a:solidFill>
                  <a:schemeClr val="bg1"/>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chemeClr val="bg1"/>
                </a:solidFill>
                <a:effectLst/>
                <a:latin typeface="Courier New" panose="02070309020205020404" pitchFamily="49" charset="0"/>
                <a:cs typeface="Courier New" panose="02070309020205020404" pitchFamily="49" charset="0"/>
              </a:rPr>
              <a:t>Windows IP Configuration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chemeClr val="bg1"/>
                </a:solidFill>
                <a:effectLst/>
                <a:latin typeface="Courier New" panose="02070309020205020404" pitchFamily="49" charset="0"/>
                <a:cs typeface="Courier New" panose="02070309020205020404" pitchFamily="49" charset="0"/>
              </a:rPr>
              <a:t>Ethernet adapter Local Area Connection: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chemeClr val="bg1"/>
                </a:solidFill>
                <a:effectLst/>
                <a:latin typeface="Courier New" panose="02070309020205020404" pitchFamily="49" charset="0"/>
                <a:cs typeface="Courier New" panose="02070309020205020404" pitchFamily="49" charset="0"/>
              </a:rPr>
              <a:t>Connection-specific DNS Suffix .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chemeClr val="bg1"/>
                </a:solidFill>
                <a:effectLst/>
                <a:latin typeface="Courier New" panose="02070309020205020404" pitchFamily="49" charset="0"/>
                <a:cs typeface="Courier New" panose="02070309020205020404" pitchFamily="49" charset="0"/>
              </a:rPr>
              <a:t>IPv6 Address. . . . . . . . . . . : </a:t>
            </a:r>
            <a:r>
              <a:rPr kumimoji="0" lang="en-US" altLang="en-US" sz="1000" b="1" i="0" u="none" strike="noStrike" cap="none" normalizeH="0" baseline="0" dirty="0">
                <a:ln>
                  <a:noFill/>
                </a:ln>
                <a:solidFill>
                  <a:schemeClr val="bg1"/>
                </a:solidFill>
                <a:effectLst/>
                <a:latin typeface="Courier New" panose="02070309020205020404" pitchFamily="49" charset="0"/>
                <a:cs typeface="Courier New" panose="02070309020205020404" pitchFamily="49" charset="0"/>
              </a:rPr>
              <a:t>2001:db8:acad:1:50a5:8a35:a5bb:66e1</a:t>
            </a:r>
            <a:r>
              <a:rPr kumimoji="0" lang="en-US" altLang="en-US" sz="1000" b="0" i="0" u="none" strike="noStrike" cap="none" normalizeH="0" baseline="0" dirty="0">
                <a:ln>
                  <a:noFill/>
                </a:ln>
                <a:solidFill>
                  <a:schemeClr val="bg1"/>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chemeClr val="bg1"/>
                </a:solidFill>
                <a:effectLst/>
                <a:latin typeface="Courier New" panose="02070309020205020404" pitchFamily="49" charset="0"/>
                <a:cs typeface="Courier New" panose="02070309020205020404" pitchFamily="49" charset="0"/>
              </a:rPr>
              <a:t>Link-local IPv6 Address . . . . . : fe80::50a5:8a35:a5bb:66e1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chemeClr val="bg1"/>
                </a:solidFill>
                <a:effectLst/>
                <a:latin typeface="Courier New" panose="02070309020205020404" pitchFamily="49" charset="0"/>
                <a:cs typeface="Courier New" panose="02070309020205020404" pitchFamily="49" charset="0"/>
              </a:rPr>
              <a:t>Default Gateway . . . . . . . . . : fe80::1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chemeClr val="bg1"/>
                </a:solidFill>
                <a:effectLst/>
                <a:latin typeface="Courier New" panose="02070309020205020404" pitchFamily="49" charset="0"/>
                <a:cs typeface="Courier New" panose="02070309020205020404" pitchFamily="49" charset="0"/>
              </a:rPr>
              <a:t>C:\&gt; </a:t>
            </a:r>
          </a:p>
        </p:txBody>
      </p:sp>
      <p:sp>
        <p:nvSpPr>
          <p:cNvPr id="5" name="TextBox 4">
            <a:extLst>
              <a:ext uri="{FF2B5EF4-FFF2-40B4-BE49-F238E27FC236}">
                <a16:creationId xmlns:a16="http://schemas.microsoft.com/office/drawing/2014/main" id="{8458CD9D-A7A3-4436-AF67-F3D2FAC9DD8C}"/>
              </a:ext>
            </a:extLst>
          </p:cNvPr>
          <p:cNvSpPr txBox="1"/>
          <p:nvPr/>
        </p:nvSpPr>
        <p:spPr>
          <a:xfrm>
            <a:off x="524934" y="3623647"/>
            <a:ext cx="7913688" cy="830997"/>
          </a:xfrm>
          <a:prstGeom prst="rect">
            <a:avLst/>
          </a:prstGeom>
          <a:noFill/>
        </p:spPr>
        <p:txBody>
          <a:bodyPr wrap="square" rtlCol="0">
            <a:spAutoFit/>
          </a:bodyPr>
          <a:lstStyle/>
          <a:p>
            <a:r>
              <a:rPr lang="en-US" sz="1600" b="1" dirty="0"/>
              <a:t>Note</a:t>
            </a:r>
            <a:r>
              <a:rPr lang="en-US" sz="1600" dirty="0"/>
              <a:t>: To ensure the uniqueness of any IPv6 unicast address, the client may use a process known as Duplicate Address Detection (DAD). This is similar to an ARP request for its own address. If there is no reply, then the address is unique.</a:t>
            </a:r>
          </a:p>
        </p:txBody>
      </p:sp>
    </p:spTree>
    <p:extLst>
      <p:ext uri="{BB962C8B-B14F-4D97-AF65-F5344CB8AC3E}">
        <p14:creationId xmlns:p14="http://schemas.microsoft.com/office/powerpoint/2010/main" val="3665007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47520"/>
            <a:ext cx="8280314" cy="970280"/>
          </a:xfrm>
        </p:spPr>
        <p:txBody>
          <a:bodyPr/>
          <a:lstStyle/>
          <a:p>
            <a:r>
              <a:rPr lang="en-US" dirty="0">
                <a:solidFill>
                  <a:schemeClr val="accent5">
                    <a:lumMod val="40000"/>
                    <a:lumOff val="60000"/>
                  </a:schemeClr>
                </a:solidFill>
              </a:rPr>
              <a:t>12.6 Dynamic Addressing for IPv6 LLAs</a:t>
            </a:r>
          </a:p>
        </p:txBody>
      </p:sp>
    </p:spTree>
    <p:custDataLst>
      <p:tags r:id="rId1"/>
    </p:custDataLst>
    <p:extLst>
      <p:ext uri="{BB962C8B-B14F-4D97-AF65-F5344CB8AC3E}">
        <p14:creationId xmlns:p14="http://schemas.microsoft.com/office/powerpoint/2010/main" val="192951073"/>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88160"/>
            <a:ext cx="7848344" cy="929640"/>
          </a:xfrm>
        </p:spPr>
        <p:txBody>
          <a:bodyPr/>
          <a:lstStyle/>
          <a:p>
            <a:r>
              <a:rPr lang="en-US" dirty="0">
                <a:solidFill>
                  <a:schemeClr val="accent5">
                    <a:lumMod val="40000"/>
                    <a:lumOff val="60000"/>
                  </a:schemeClr>
                </a:solidFill>
              </a:rPr>
              <a:t>11.2 </a:t>
            </a:r>
            <a:r>
              <a:rPr lang="en-CA" dirty="0">
                <a:solidFill>
                  <a:schemeClr val="accent5">
                    <a:lumMod val="40000"/>
                    <a:lumOff val="60000"/>
                  </a:schemeClr>
                </a:solidFill>
              </a:rPr>
              <a:t>IPv4 Unicast, Broadcast, and Multicast</a:t>
            </a:r>
            <a:endParaRPr lang="en-US" dirty="0">
              <a:solidFill>
                <a:schemeClr val="accent5">
                  <a:lumMod val="40000"/>
                  <a:lumOff val="60000"/>
                </a:schemeClr>
              </a:solidFill>
            </a:endParaRPr>
          </a:p>
        </p:txBody>
      </p:sp>
    </p:spTree>
    <p:custDataLst>
      <p:tags r:id="rId1"/>
    </p:custDataLst>
    <p:extLst>
      <p:ext uri="{BB962C8B-B14F-4D97-AF65-F5344CB8AC3E}">
        <p14:creationId xmlns:p14="http://schemas.microsoft.com/office/powerpoint/2010/main" val="1619359580"/>
      </p:ext>
    </p:extLst>
  </p:cSld>
  <p:clrMapOvr>
    <a:masterClrMapping/>
  </p:clrMapOvr>
  <p:transition spd="slow">
    <p:wip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Dynamic Addressing for IPv6 LLAs</a:t>
            </a:r>
            <a:br>
              <a:rPr lang="en-US" dirty="0"/>
            </a:br>
            <a:r>
              <a:rPr lang="en-US" sz="2400" dirty="0"/>
              <a:t>Dynamic LLAs</a:t>
            </a:r>
          </a:p>
        </p:txBody>
      </p:sp>
      <p:sp>
        <p:nvSpPr>
          <p:cNvPr id="6" name="Content Placeholder 3">
            <a:extLst>
              <a:ext uri="{FF2B5EF4-FFF2-40B4-BE49-F238E27FC236}">
                <a16:creationId xmlns:a16="http://schemas.microsoft.com/office/drawing/2014/main" id="{4003F5F5-7654-47FE-8245-0FE364DE3A10}"/>
              </a:ext>
            </a:extLst>
          </p:cNvPr>
          <p:cNvSpPr>
            <a:spLocks noGrp="1"/>
          </p:cNvSpPr>
          <p:nvPr>
            <p:ph idx="1"/>
          </p:nvPr>
        </p:nvSpPr>
        <p:spPr>
          <a:xfrm>
            <a:off x="431801" y="1035050"/>
            <a:ext cx="7913688" cy="1536700"/>
          </a:xfrm>
        </p:spPr>
        <p:txBody>
          <a:bodyPr/>
          <a:lstStyle/>
          <a:p>
            <a:pPr marL="285750" indent="-285750" algn="l" defTabSz="684213" fontAlgn="base">
              <a:spcBef>
                <a:spcPts val="600"/>
              </a:spcBef>
              <a:spcAft>
                <a:spcPts val="600"/>
              </a:spcAft>
              <a:buClr>
                <a:schemeClr val="tx2"/>
              </a:buClr>
              <a:buSzPct val="90000"/>
              <a:buFont typeface="Arial" panose="020B0604020202020204" pitchFamily="34" charset="0"/>
              <a:buChar char="•"/>
            </a:pPr>
            <a:r>
              <a:rPr lang="en-US" sz="1600" dirty="0">
                <a:solidFill>
                  <a:srgbClr val="000000"/>
                </a:solidFill>
              </a:rPr>
              <a:t>All IPv6 interfaces must have an IPv6 LLA.</a:t>
            </a:r>
          </a:p>
          <a:p>
            <a:pPr marL="285750" indent="-285750" algn="l" defTabSz="684213" fontAlgn="base">
              <a:spcBef>
                <a:spcPts val="600"/>
              </a:spcBef>
              <a:spcAft>
                <a:spcPts val="600"/>
              </a:spcAft>
              <a:buClr>
                <a:schemeClr val="tx2"/>
              </a:buClr>
              <a:buSzPct val="90000"/>
              <a:buFont typeface="Arial" panose="020B0604020202020204" pitchFamily="34" charset="0"/>
              <a:buChar char="•"/>
            </a:pPr>
            <a:r>
              <a:rPr lang="en-US" sz="1600" dirty="0">
                <a:solidFill>
                  <a:srgbClr val="000000"/>
                </a:solidFill>
              </a:rPr>
              <a:t>Like IPv6 GUAs, LLAs can be configured dynamically.</a:t>
            </a:r>
          </a:p>
          <a:p>
            <a:pPr marL="285750" indent="-285750" algn="l" defTabSz="684213" fontAlgn="base">
              <a:spcBef>
                <a:spcPts val="600"/>
              </a:spcBef>
              <a:spcAft>
                <a:spcPts val="600"/>
              </a:spcAft>
              <a:buClr>
                <a:schemeClr val="tx2"/>
              </a:buClr>
              <a:buSzPct val="90000"/>
              <a:buFont typeface="Arial" panose="020B0604020202020204" pitchFamily="34" charset="0"/>
              <a:buChar char="•"/>
            </a:pPr>
            <a:r>
              <a:rPr lang="en-US" sz="1600" dirty="0">
                <a:solidFill>
                  <a:srgbClr val="000000"/>
                </a:solidFill>
              </a:rPr>
              <a:t>The figure shows the LLA is dynamically created using the fe80::/10 prefix and the interface ID using the EUI-64 process, or a randomly generated 64-bit number.</a:t>
            </a:r>
          </a:p>
          <a:p>
            <a:pPr marL="0" indent="0" algn="l" defTabSz="684213" fontAlgn="base">
              <a:spcBef>
                <a:spcPts val="600"/>
              </a:spcBef>
              <a:spcAft>
                <a:spcPts val="600"/>
              </a:spcAft>
              <a:buClr>
                <a:schemeClr val="tx2"/>
              </a:buClr>
              <a:buSzPct val="90000"/>
            </a:pPr>
            <a:endParaRPr lang="en-US" sz="1600" dirty="0">
              <a:solidFill>
                <a:srgbClr val="000000"/>
              </a:solidFill>
            </a:endParaRPr>
          </a:p>
          <a:p>
            <a:pPr marL="0" indent="0" algn="l" defTabSz="684213" fontAlgn="base">
              <a:spcBef>
                <a:spcPts val="600"/>
              </a:spcBef>
              <a:spcAft>
                <a:spcPts val="600"/>
              </a:spcAft>
              <a:buClr>
                <a:schemeClr val="tx2"/>
              </a:buClr>
              <a:buSzPct val="90000"/>
            </a:pPr>
            <a:endParaRPr lang="en-US" sz="1600" dirty="0">
              <a:solidFill>
                <a:srgbClr val="000000"/>
              </a:solidFill>
            </a:endParaRPr>
          </a:p>
          <a:p>
            <a:pPr marL="0" indent="0" algn="l" defTabSz="684213" fontAlgn="base">
              <a:spcBef>
                <a:spcPts val="600"/>
              </a:spcBef>
              <a:spcAft>
                <a:spcPts val="600"/>
              </a:spcAft>
              <a:buClr>
                <a:schemeClr val="tx2"/>
              </a:buClr>
              <a:buSzPct val="90000"/>
            </a:pPr>
            <a:endParaRPr lang="en-US" sz="1600" dirty="0">
              <a:solidFill>
                <a:srgbClr val="000000"/>
              </a:solidFill>
            </a:endParaRPr>
          </a:p>
        </p:txBody>
      </p:sp>
      <p:pic>
        <p:nvPicPr>
          <p:cNvPr id="7" name="Picture 6">
            <a:extLst>
              <a:ext uri="{FF2B5EF4-FFF2-40B4-BE49-F238E27FC236}">
                <a16:creationId xmlns:a16="http://schemas.microsoft.com/office/drawing/2014/main" id="{AEE663BE-9DCB-44E6-9EF5-385C2DF61593}"/>
              </a:ext>
            </a:extLst>
          </p:cNvPr>
          <p:cNvPicPr>
            <a:picLocks noChangeAspect="1"/>
          </p:cNvPicPr>
          <p:nvPr/>
        </p:nvPicPr>
        <p:blipFill>
          <a:blip r:embed="rId3"/>
          <a:stretch>
            <a:fillRect/>
          </a:stretch>
        </p:blipFill>
        <p:spPr>
          <a:xfrm>
            <a:off x="1066588" y="2451757"/>
            <a:ext cx="6212312" cy="1776221"/>
          </a:xfrm>
          <a:prstGeom prst="rect">
            <a:avLst/>
          </a:prstGeom>
        </p:spPr>
      </p:pic>
    </p:spTree>
    <p:extLst>
      <p:ext uri="{BB962C8B-B14F-4D97-AF65-F5344CB8AC3E}">
        <p14:creationId xmlns:p14="http://schemas.microsoft.com/office/powerpoint/2010/main" val="4012178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Dynamic Addressing for IPv6 LLAs</a:t>
            </a:r>
            <a:br>
              <a:rPr lang="en-US" dirty="0"/>
            </a:br>
            <a:r>
              <a:rPr lang="en-US" sz="2400" dirty="0"/>
              <a:t>Dynamic LLAs on Windows</a:t>
            </a:r>
          </a:p>
        </p:txBody>
      </p:sp>
      <p:sp>
        <p:nvSpPr>
          <p:cNvPr id="6" name="Content Placeholder 3">
            <a:extLst>
              <a:ext uri="{FF2B5EF4-FFF2-40B4-BE49-F238E27FC236}">
                <a16:creationId xmlns:a16="http://schemas.microsoft.com/office/drawing/2014/main" id="{4003F5F5-7654-47FE-8245-0FE364DE3A10}"/>
              </a:ext>
            </a:extLst>
          </p:cNvPr>
          <p:cNvSpPr>
            <a:spLocks noGrp="1"/>
          </p:cNvSpPr>
          <p:nvPr>
            <p:ph idx="1"/>
          </p:nvPr>
        </p:nvSpPr>
        <p:spPr>
          <a:xfrm>
            <a:off x="431800" y="854198"/>
            <a:ext cx="7913688" cy="570410"/>
          </a:xfrm>
        </p:spPr>
        <p:txBody>
          <a:bodyPr/>
          <a:lstStyle/>
          <a:p>
            <a:pPr marL="0" indent="0" algn="l" defTabSz="684213" fontAlgn="base">
              <a:spcBef>
                <a:spcPts val="600"/>
              </a:spcBef>
              <a:spcAft>
                <a:spcPts val="600"/>
              </a:spcAft>
              <a:buClr>
                <a:schemeClr val="tx2"/>
              </a:buClr>
              <a:buSzPct val="90000"/>
            </a:pPr>
            <a:r>
              <a:rPr lang="en-US" sz="1600" dirty="0">
                <a:solidFill>
                  <a:srgbClr val="000000"/>
                </a:solidFill>
              </a:rPr>
              <a:t>Operating systems, such as Windows, will typically use the same method for both a SLAAC-created GUA and a dynamically assigned LLA.</a:t>
            </a:r>
          </a:p>
          <a:p>
            <a:pPr marL="0" indent="0" algn="l" defTabSz="684213" fontAlgn="base">
              <a:spcBef>
                <a:spcPts val="600"/>
              </a:spcBef>
              <a:spcAft>
                <a:spcPts val="600"/>
              </a:spcAft>
              <a:buClr>
                <a:schemeClr val="tx2"/>
              </a:buClr>
              <a:buSzPct val="90000"/>
            </a:pPr>
            <a:endParaRPr lang="en-US" sz="1800" dirty="0">
              <a:solidFill>
                <a:srgbClr val="000000"/>
              </a:solidFill>
            </a:endParaRPr>
          </a:p>
          <a:p>
            <a:pPr marL="0" indent="0" algn="l" defTabSz="684213" fontAlgn="base">
              <a:spcBef>
                <a:spcPts val="600"/>
              </a:spcBef>
              <a:spcAft>
                <a:spcPts val="600"/>
              </a:spcAft>
              <a:buClr>
                <a:schemeClr val="tx2"/>
              </a:buClr>
              <a:buSzPct val="90000"/>
            </a:pPr>
            <a:endParaRPr lang="en-US" sz="1800" dirty="0">
              <a:solidFill>
                <a:srgbClr val="000000"/>
              </a:solidFill>
            </a:endParaRPr>
          </a:p>
        </p:txBody>
      </p:sp>
      <p:sp>
        <p:nvSpPr>
          <p:cNvPr id="2" name="TextBox 1">
            <a:extLst>
              <a:ext uri="{FF2B5EF4-FFF2-40B4-BE49-F238E27FC236}">
                <a16:creationId xmlns:a16="http://schemas.microsoft.com/office/drawing/2014/main" id="{84198DBB-B1C5-4711-B1B9-13D7E8D0E3A0}"/>
              </a:ext>
            </a:extLst>
          </p:cNvPr>
          <p:cNvSpPr txBox="1"/>
          <p:nvPr/>
        </p:nvSpPr>
        <p:spPr>
          <a:xfrm>
            <a:off x="1948293" y="5884208"/>
            <a:ext cx="184731" cy="369332"/>
          </a:xfrm>
          <a:prstGeom prst="rect">
            <a:avLst/>
          </a:prstGeom>
          <a:noFill/>
        </p:spPr>
        <p:txBody>
          <a:bodyPr wrap="none" rtlCol="0">
            <a:spAutoFit/>
          </a:bodyPr>
          <a:lstStyle/>
          <a:p>
            <a:endParaRPr lang="en-US" dirty="0"/>
          </a:p>
        </p:txBody>
      </p:sp>
      <p:sp>
        <p:nvSpPr>
          <p:cNvPr id="10" name="TextBox 9">
            <a:extLst>
              <a:ext uri="{FF2B5EF4-FFF2-40B4-BE49-F238E27FC236}">
                <a16:creationId xmlns:a16="http://schemas.microsoft.com/office/drawing/2014/main" id="{27C4AD4F-4BAF-4EB5-8715-B490FBDACAF0}"/>
              </a:ext>
            </a:extLst>
          </p:cNvPr>
          <p:cNvSpPr txBox="1"/>
          <p:nvPr/>
        </p:nvSpPr>
        <p:spPr>
          <a:xfrm>
            <a:off x="709731" y="1424608"/>
            <a:ext cx="2396810" cy="276999"/>
          </a:xfrm>
          <a:prstGeom prst="rect">
            <a:avLst/>
          </a:prstGeom>
          <a:noFill/>
        </p:spPr>
        <p:txBody>
          <a:bodyPr wrap="none" rtlCol="0">
            <a:spAutoFit/>
          </a:bodyPr>
          <a:lstStyle/>
          <a:p>
            <a:r>
              <a:rPr lang="en-US" sz="1200" b="1" dirty="0">
                <a:solidFill>
                  <a:srgbClr val="000000"/>
                </a:solidFill>
              </a:rPr>
              <a:t>EUI-64 Generated Interface ID:</a:t>
            </a:r>
          </a:p>
        </p:txBody>
      </p:sp>
      <p:sp>
        <p:nvSpPr>
          <p:cNvPr id="5" name="Rectangle 1">
            <a:extLst>
              <a:ext uri="{FF2B5EF4-FFF2-40B4-BE49-F238E27FC236}">
                <a16:creationId xmlns:a16="http://schemas.microsoft.com/office/drawing/2014/main" id="{67C10CD7-64FE-452E-A9FF-E0D054AA0D29}"/>
              </a:ext>
            </a:extLst>
          </p:cNvPr>
          <p:cNvSpPr>
            <a:spLocks noChangeArrowheads="1"/>
          </p:cNvSpPr>
          <p:nvPr/>
        </p:nvSpPr>
        <p:spPr bwMode="auto">
          <a:xfrm>
            <a:off x="1276658" y="1714714"/>
            <a:ext cx="5878531" cy="1323439"/>
          </a:xfrm>
          <a:prstGeom prst="rect">
            <a:avLst/>
          </a:prstGeom>
          <a:solidFill>
            <a:srgbClr val="000000"/>
          </a:solidFill>
          <a:ln>
            <a:noFill/>
          </a:ln>
          <a:effectLst/>
        </p:spPr>
        <p:txBody>
          <a:bodyPr vert="horz" wrap="square" lIns="91440" tIns="45720" rIns="91440" bIns="45720" numCol="1" anchor="ctr" anchorCtr="0" compatLnSpc="1">
            <a:prstTxWarp prst="textNoShape">
              <a:avLst/>
            </a:prstTxWarp>
            <a:spAutoFit/>
          </a:bodyPr>
          <a:lstStyle/>
          <a:p>
            <a:pPr lvl="0" defTabSz="914400" eaLnBrk="0" hangingPunct="0"/>
            <a:r>
              <a:rPr lang="en-US" altLang="en-US" sz="1000" dirty="0">
                <a:solidFill>
                  <a:schemeClr val="bg1"/>
                </a:solidFill>
                <a:latin typeface="Courier New" panose="02070309020205020404" pitchFamily="49" charset="0"/>
                <a:cs typeface="Courier New" panose="02070309020205020404" pitchFamily="49" charset="0"/>
              </a:rPr>
              <a:t>C:\&gt; ipconfig</a:t>
            </a:r>
          </a:p>
          <a:p>
            <a:pPr lvl="0" defTabSz="914400" eaLnBrk="0" hangingPunct="0"/>
            <a:r>
              <a:rPr lang="en-US" altLang="en-US" sz="1000" dirty="0">
                <a:solidFill>
                  <a:schemeClr val="bg1"/>
                </a:solidFill>
                <a:latin typeface="Courier New" panose="02070309020205020404" pitchFamily="49" charset="0"/>
                <a:cs typeface="Courier New" panose="02070309020205020404" pitchFamily="49" charset="0"/>
              </a:rPr>
              <a:t>Windows IP Configuration</a:t>
            </a:r>
          </a:p>
          <a:p>
            <a:pPr lvl="0" defTabSz="914400" eaLnBrk="0" hangingPunct="0"/>
            <a:r>
              <a:rPr lang="en-US" altLang="en-US" sz="1000" dirty="0">
                <a:solidFill>
                  <a:schemeClr val="bg1"/>
                </a:solidFill>
                <a:latin typeface="Courier New" panose="02070309020205020404" pitchFamily="49" charset="0"/>
                <a:cs typeface="Courier New" panose="02070309020205020404" pitchFamily="49" charset="0"/>
              </a:rPr>
              <a:t>Ethernet adapter Local Area Connection:</a:t>
            </a:r>
          </a:p>
          <a:p>
            <a:pPr lvl="0" defTabSz="914400" eaLnBrk="0" hangingPunct="0"/>
            <a:r>
              <a:rPr lang="en-US" altLang="en-US" sz="1000" dirty="0">
                <a:solidFill>
                  <a:schemeClr val="bg1"/>
                </a:solidFill>
                <a:latin typeface="Courier New" panose="02070309020205020404" pitchFamily="49" charset="0"/>
                <a:cs typeface="Courier New" panose="02070309020205020404" pitchFamily="49" charset="0"/>
              </a:rPr>
              <a:t>Connection-specific DNS Suffix . :</a:t>
            </a:r>
          </a:p>
          <a:p>
            <a:pPr lvl="0" defTabSz="914400" eaLnBrk="0" hangingPunct="0"/>
            <a:r>
              <a:rPr lang="en-US" altLang="en-US" sz="1000" dirty="0">
                <a:solidFill>
                  <a:schemeClr val="bg1"/>
                </a:solidFill>
                <a:latin typeface="Courier New" panose="02070309020205020404" pitchFamily="49" charset="0"/>
                <a:cs typeface="Courier New" panose="02070309020205020404" pitchFamily="49" charset="0"/>
              </a:rPr>
              <a:t>IPv6 Address. . . . . . . . . . . : 2001:db8:acad:1:</a:t>
            </a:r>
            <a:r>
              <a:rPr lang="en-US" altLang="en-US" sz="1000" dirty="0">
                <a:solidFill>
                  <a:srgbClr val="FFC000"/>
                </a:solidFill>
                <a:latin typeface="Courier New" panose="02070309020205020404" pitchFamily="49" charset="0"/>
                <a:cs typeface="Courier New" panose="02070309020205020404" pitchFamily="49" charset="0"/>
              </a:rPr>
              <a:t>fc99:47</a:t>
            </a:r>
            <a:r>
              <a:rPr lang="en-US" altLang="en-US" sz="1000" dirty="0">
                <a:solidFill>
                  <a:schemeClr val="bg1"/>
                </a:solidFill>
                <a:latin typeface="Courier New" panose="02070309020205020404" pitchFamily="49" charset="0"/>
                <a:cs typeface="Courier New" panose="02070309020205020404" pitchFamily="49" charset="0"/>
              </a:rPr>
              <a:t>ff:fe</a:t>
            </a:r>
            <a:r>
              <a:rPr lang="en-US" altLang="en-US" sz="1000" dirty="0">
                <a:solidFill>
                  <a:srgbClr val="FFC000"/>
                </a:solidFill>
                <a:latin typeface="Courier New" panose="02070309020205020404" pitchFamily="49" charset="0"/>
                <a:cs typeface="Courier New" panose="02070309020205020404" pitchFamily="49" charset="0"/>
              </a:rPr>
              <a:t>75:cee0</a:t>
            </a:r>
          </a:p>
          <a:p>
            <a:pPr lvl="0" defTabSz="914400" eaLnBrk="0" hangingPunct="0"/>
            <a:r>
              <a:rPr lang="en-US" altLang="en-US" sz="1000" dirty="0">
                <a:solidFill>
                  <a:schemeClr val="bg1"/>
                </a:solidFill>
                <a:latin typeface="Courier New" panose="02070309020205020404" pitchFamily="49" charset="0"/>
                <a:cs typeface="Courier New" panose="02070309020205020404" pitchFamily="49" charset="0"/>
              </a:rPr>
              <a:t>Link-local IPv6 Address . . . . . : fe80::</a:t>
            </a:r>
            <a:r>
              <a:rPr lang="en-US" altLang="en-US" sz="1000" dirty="0">
                <a:solidFill>
                  <a:srgbClr val="FFC000"/>
                </a:solidFill>
                <a:latin typeface="Courier New" panose="02070309020205020404" pitchFamily="49" charset="0"/>
                <a:cs typeface="Courier New" panose="02070309020205020404" pitchFamily="49" charset="0"/>
              </a:rPr>
              <a:t>fc99:47</a:t>
            </a:r>
            <a:r>
              <a:rPr lang="en-US" altLang="en-US" sz="1000" dirty="0">
                <a:solidFill>
                  <a:schemeClr val="bg1"/>
                </a:solidFill>
                <a:latin typeface="Courier New" panose="02070309020205020404" pitchFamily="49" charset="0"/>
                <a:cs typeface="Courier New" panose="02070309020205020404" pitchFamily="49" charset="0"/>
              </a:rPr>
              <a:t>ff:fe</a:t>
            </a:r>
            <a:r>
              <a:rPr lang="en-US" altLang="en-US" sz="1000" dirty="0">
                <a:solidFill>
                  <a:srgbClr val="FFC000"/>
                </a:solidFill>
                <a:latin typeface="Courier New" panose="02070309020205020404" pitchFamily="49" charset="0"/>
                <a:cs typeface="Courier New" panose="02070309020205020404" pitchFamily="49" charset="0"/>
              </a:rPr>
              <a:t>75:cee0</a:t>
            </a:r>
          </a:p>
          <a:p>
            <a:pPr lvl="0" defTabSz="914400" eaLnBrk="0" hangingPunct="0"/>
            <a:r>
              <a:rPr lang="en-US" altLang="en-US" sz="1000" dirty="0">
                <a:solidFill>
                  <a:schemeClr val="bg1"/>
                </a:solidFill>
                <a:latin typeface="Courier New" panose="02070309020205020404" pitchFamily="49" charset="0"/>
                <a:cs typeface="Courier New" panose="02070309020205020404" pitchFamily="49" charset="0"/>
              </a:rPr>
              <a:t>Default Gateway . . . . . . . . . : fe80::1</a:t>
            </a:r>
          </a:p>
          <a:p>
            <a:pPr lvl="0" defTabSz="914400" eaLnBrk="0" hangingPunct="0"/>
            <a:r>
              <a:rPr lang="en-US" altLang="en-US" sz="1000" dirty="0">
                <a:solidFill>
                  <a:schemeClr val="bg1"/>
                </a:solidFill>
                <a:latin typeface="Courier New" panose="02070309020205020404" pitchFamily="49" charset="0"/>
                <a:cs typeface="Courier New" panose="02070309020205020404" pitchFamily="49" charset="0"/>
              </a:rPr>
              <a:t>C:\&gt;</a:t>
            </a:r>
            <a:endParaRPr kumimoji="0" lang="en-US" altLang="en-US" sz="1000" b="0" i="0" u="none" strike="noStrike" cap="none" normalizeH="0" baseline="0" dirty="0">
              <a:ln>
                <a:noFill/>
              </a:ln>
              <a:solidFill>
                <a:schemeClr val="bg1"/>
              </a:solidFill>
              <a:effectLst/>
              <a:latin typeface="Courier New" panose="02070309020205020404" pitchFamily="49" charset="0"/>
              <a:cs typeface="Courier New" panose="02070309020205020404" pitchFamily="49" charset="0"/>
            </a:endParaRPr>
          </a:p>
        </p:txBody>
      </p:sp>
      <p:sp>
        <p:nvSpPr>
          <p:cNvPr id="11" name="TextBox 10">
            <a:extLst>
              <a:ext uri="{FF2B5EF4-FFF2-40B4-BE49-F238E27FC236}">
                <a16:creationId xmlns:a16="http://schemas.microsoft.com/office/drawing/2014/main" id="{A1EA36AD-E5C7-4064-B7CB-7A9689FEF970}"/>
              </a:ext>
            </a:extLst>
          </p:cNvPr>
          <p:cNvSpPr txBox="1"/>
          <p:nvPr/>
        </p:nvSpPr>
        <p:spPr>
          <a:xfrm>
            <a:off x="753473" y="3102431"/>
            <a:ext cx="2988319" cy="276999"/>
          </a:xfrm>
          <a:prstGeom prst="rect">
            <a:avLst/>
          </a:prstGeom>
          <a:noFill/>
        </p:spPr>
        <p:txBody>
          <a:bodyPr wrap="none" rtlCol="0">
            <a:spAutoFit/>
          </a:bodyPr>
          <a:lstStyle/>
          <a:p>
            <a:r>
              <a:rPr lang="en-US" sz="1200" b="1" dirty="0">
                <a:solidFill>
                  <a:srgbClr val="000000"/>
                </a:solidFill>
              </a:rPr>
              <a:t>Random 64-bit Generated Interface ID:</a:t>
            </a:r>
          </a:p>
        </p:txBody>
      </p:sp>
      <p:sp>
        <p:nvSpPr>
          <p:cNvPr id="9" name="Rectangle 1">
            <a:extLst>
              <a:ext uri="{FF2B5EF4-FFF2-40B4-BE49-F238E27FC236}">
                <a16:creationId xmlns:a16="http://schemas.microsoft.com/office/drawing/2014/main" id="{A1D3F26D-DE37-49E2-BA8B-7ACBF74D386E}"/>
              </a:ext>
            </a:extLst>
          </p:cNvPr>
          <p:cNvSpPr>
            <a:spLocks noChangeArrowheads="1"/>
          </p:cNvSpPr>
          <p:nvPr/>
        </p:nvSpPr>
        <p:spPr bwMode="auto">
          <a:xfrm>
            <a:off x="1276657" y="3379430"/>
            <a:ext cx="5878532" cy="1323439"/>
          </a:xfrm>
          <a:prstGeom prst="rect">
            <a:avLst/>
          </a:prstGeom>
          <a:solidFill>
            <a:srgbClr val="000000"/>
          </a:solidFill>
          <a:ln>
            <a:noFill/>
          </a:ln>
          <a:effectLst/>
        </p:spPr>
        <p:txBody>
          <a:bodyPr vert="horz" wrap="none" lIns="91440" tIns="45720" rIns="91440" bIns="45720" numCol="1" anchor="ctr" anchorCtr="0" compatLnSpc="1">
            <a:prstTxWarp prst="textNoShape">
              <a:avLst/>
            </a:prstTxWarp>
            <a:spAutoFit/>
          </a:bodyPr>
          <a:lstStyle/>
          <a:p>
            <a:pPr lvl="0" defTabSz="914400" eaLnBrk="0" hangingPunct="0"/>
            <a:r>
              <a:rPr lang="en-US" altLang="en-US" sz="1000" dirty="0">
                <a:solidFill>
                  <a:schemeClr val="bg1"/>
                </a:solidFill>
                <a:latin typeface="Courier New" panose="02070309020205020404" pitchFamily="49" charset="0"/>
                <a:cs typeface="Courier New" panose="02070309020205020404" pitchFamily="49" charset="0"/>
              </a:rPr>
              <a:t>C:\&gt; ipconfig</a:t>
            </a:r>
          </a:p>
          <a:p>
            <a:pPr lvl="0" defTabSz="914400" eaLnBrk="0" hangingPunct="0"/>
            <a:r>
              <a:rPr lang="en-US" altLang="en-US" sz="1000" dirty="0">
                <a:solidFill>
                  <a:schemeClr val="bg1"/>
                </a:solidFill>
                <a:latin typeface="Courier New" panose="02070309020205020404" pitchFamily="49" charset="0"/>
                <a:cs typeface="Courier New" panose="02070309020205020404" pitchFamily="49" charset="0"/>
              </a:rPr>
              <a:t>Windows IP Configuration</a:t>
            </a:r>
          </a:p>
          <a:p>
            <a:pPr lvl="0" defTabSz="914400" eaLnBrk="0" hangingPunct="0"/>
            <a:r>
              <a:rPr lang="en-US" altLang="en-US" sz="1000" dirty="0">
                <a:solidFill>
                  <a:schemeClr val="bg1"/>
                </a:solidFill>
                <a:latin typeface="Courier New" panose="02070309020205020404" pitchFamily="49" charset="0"/>
                <a:cs typeface="Courier New" panose="02070309020205020404" pitchFamily="49" charset="0"/>
              </a:rPr>
              <a:t>Ethernet adapter Local Area Connection:</a:t>
            </a:r>
          </a:p>
          <a:p>
            <a:pPr lvl="0" defTabSz="914400" eaLnBrk="0" hangingPunct="0"/>
            <a:r>
              <a:rPr lang="en-US" altLang="en-US" sz="1000" dirty="0">
                <a:solidFill>
                  <a:schemeClr val="bg1"/>
                </a:solidFill>
                <a:latin typeface="Courier New" panose="02070309020205020404" pitchFamily="49" charset="0"/>
                <a:cs typeface="Courier New" panose="02070309020205020404" pitchFamily="49" charset="0"/>
              </a:rPr>
              <a:t>   Connection-specific DNS Suffix  . :</a:t>
            </a:r>
          </a:p>
          <a:p>
            <a:pPr lvl="0" defTabSz="914400" eaLnBrk="0" hangingPunct="0"/>
            <a:r>
              <a:rPr lang="en-US" altLang="en-US" sz="1000" dirty="0">
                <a:solidFill>
                  <a:schemeClr val="bg1"/>
                </a:solidFill>
                <a:latin typeface="Courier New" panose="02070309020205020404" pitchFamily="49" charset="0"/>
                <a:cs typeface="Courier New" panose="02070309020205020404" pitchFamily="49" charset="0"/>
              </a:rPr>
              <a:t>   IPv6 Address. . . . . . . . . . . : 2001:db8:acad:1:</a:t>
            </a:r>
            <a:r>
              <a:rPr lang="en-US" altLang="en-US" sz="1000" dirty="0">
                <a:solidFill>
                  <a:srgbClr val="FFC000"/>
                </a:solidFill>
                <a:latin typeface="Courier New" panose="02070309020205020404" pitchFamily="49" charset="0"/>
                <a:cs typeface="Courier New" panose="02070309020205020404" pitchFamily="49" charset="0"/>
              </a:rPr>
              <a:t>50a5:8a35:a5bb:66e1</a:t>
            </a:r>
          </a:p>
          <a:p>
            <a:pPr lvl="0" defTabSz="914400" eaLnBrk="0" hangingPunct="0"/>
            <a:r>
              <a:rPr lang="en-US" altLang="en-US" sz="1000" dirty="0">
                <a:solidFill>
                  <a:schemeClr val="bg1"/>
                </a:solidFill>
                <a:latin typeface="Courier New" panose="02070309020205020404" pitchFamily="49" charset="0"/>
                <a:cs typeface="Courier New" panose="02070309020205020404" pitchFamily="49" charset="0"/>
              </a:rPr>
              <a:t>   Link-local IPv6 Address . . . . . : fe80::</a:t>
            </a:r>
            <a:r>
              <a:rPr lang="en-US" altLang="en-US" sz="1000" dirty="0">
                <a:solidFill>
                  <a:srgbClr val="FFC000"/>
                </a:solidFill>
                <a:latin typeface="Courier New" panose="02070309020205020404" pitchFamily="49" charset="0"/>
                <a:cs typeface="Courier New" panose="02070309020205020404" pitchFamily="49" charset="0"/>
              </a:rPr>
              <a:t>50a5:8a35:a5bb:66e1</a:t>
            </a:r>
          </a:p>
          <a:p>
            <a:pPr lvl="0" defTabSz="914400" eaLnBrk="0" hangingPunct="0"/>
            <a:r>
              <a:rPr lang="en-US" altLang="en-US" sz="1000" dirty="0">
                <a:solidFill>
                  <a:schemeClr val="bg1"/>
                </a:solidFill>
                <a:latin typeface="Courier New" panose="02070309020205020404" pitchFamily="49" charset="0"/>
                <a:cs typeface="Courier New" panose="02070309020205020404" pitchFamily="49" charset="0"/>
              </a:rPr>
              <a:t>   Default Gateway . . . . . . . . . : fe80::1</a:t>
            </a:r>
          </a:p>
          <a:p>
            <a:pPr lvl="0" defTabSz="914400" eaLnBrk="0" hangingPunct="0"/>
            <a:r>
              <a:rPr lang="en-US" altLang="en-US" sz="1000" dirty="0">
                <a:solidFill>
                  <a:schemeClr val="bg1"/>
                </a:solidFill>
                <a:latin typeface="Courier New" panose="02070309020205020404" pitchFamily="49" charset="0"/>
                <a:cs typeface="Courier New" panose="02070309020205020404" pitchFamily="49" charset="0"/>
              </a:rPr>
              <a:t>C:\&gt;</a:t>
            </a:r>
            <a:endParaRPr kumimoji="0" lang="en-US" altLang="en-US" sz="1000" b="0" i="0" u="none" strike="noStrike" cap="none" normalizeH="0" baseline="0" dirty="0">
              <a:ln>
                <a:noFill/>
              </a:ln>
              <a:solidFill>
                <a:schemeClr val="bg1"/>
              </a:solidFill>
              <a:effectLst/>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6126568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Dynamic Addressing for IPv6 LLAs</a:t>
            </a:r>
            <a:br>
              <a:rPr lang="en-US" dirty="0"/>
            </a:br>
            <a:r>
              <a:rPr lang="en-US" sz="2400" dirty="0"/>
              <a:t>Dynamic LLAs on Cisco Routers</a:t>
            </a:r>
          </a:p>
        </p:txBody>
      </p:sp>
      <p:sp>
        <p:nvSpPr>
          <p:cNvPr id="6" name="Content Placeholder 3">
            <a:extLst>
              <a:ext uri="{FF2B5EF4-FFF2-40B4-BE49-F238E27FC236}">
                <a16:creationId xmlns:a16="http://schemas.microsoft.com/office/drawing/2014/main" id="{4003F5F5-7654-47FE-8245-0FE364DE3A10}"/>
              </a:ext>
            </a:extLst>
          </p:cNvPr>
          <p:cNvSpPr>
            <a:spLocks noGrp="1"/>
          </p:cNvSpPr>
          <p:nvPr>
            <p:ph idx="1"/>
          </p:nvPr>
        </p:nvSpPr>
        <p:spPr>
          <a:xfrm>
            <a:off x="431801" y="1035050"/>
            <a:ext cx="7913688" cy="1536700"/>
          </a:xfrm>
        </p:spPr>
        <p:txBody>
          <a:bodyPr/>
          <a:lstStyle/>
          <a:p>
            <a:pPr marL="0" indent="0" algn="l" defTabSz="684213" fontAlgn="base">
              <a:spcBef>
                <a:spcPts val="600"/>
              </a:spcBef>
              <a:spcAft>
                <a:spcPts val="600"/>
              </a:spcAft>
              <a:buClr>
                <a:schemeClr val="tx2"/>
              </a:buClr>
              <a:buSzPct val="90000"/>
            </a:pPr>
            <a:r>
              <a:rPr lang="en-US" sz="1600" dirty="0">
                <a:solidFill>
                  <a:srgbClr val="000000"/>
                </a:solidFill>
              </a:rPr>
              <a:t>Cisco routers automatically create an IPv6 LLA whenever a GUA is assigned to the interface. By default, Cisco IOS routers use EUI-64 to generate the interface ID for all LLAs on IPv6 interfaces.</a:t>
            </a:r>
          </a:p>
          <a:p>
            <a:pPr marL="0" indent="0" algn="l" defTabSz="684213" fontAlgn="base">
              <a:spcBef>
                <a:spcPts val="600"/>
              </a:spcBef>
              <a:spcAft>
                <a:spcPts val="600"/>
              </a:spcAft>
              <a:buClr>
                <a:schemeClr val="tx2"/>
              </a:buClr>
              <a:buSzPct val="90000"/>
            </a:pPr>
            <a:r>
              <a:rPr lang="en-US" sz="1600" dirty="0">
                <a:solidFill>
                  <a:srgbClr val="000000"/>
                </a:solidFill>
              </a:rPr>
              <a:t>Here is an example of a LLA dynamically configured on the G0/0/0 interface of R1:</a:t>
            </a:r>
          </a:p>
          <a:p>
            <a:pPr marL="0" indent="0" algn="l" defTabSz="684213" fontAlgn="base">
              <a:spcBef>
                <a:spcPts val="600"/>
              </a:spcBef>
              <a:spcAft>
                <a:spcPts val="600"/>
              </a:spcAft>
              <a:buClr>
                <a:schemeClr val="tx2"/>
              </a:buClr>
              <a:buSzPct val="90000"/>
            </a:pPr>
            <a:endParaRPr lang="en-US" sz="1600" dirty="0">
              <a:solidFill>
                <a:srgbClr val="000000"/>
              </a:solidFill>
            </a:endParaRPr>
          </a:p>
          <a:p>
            <a:pPr marL="0" indent="0" algn="l" defTabSz="684213" fontAlgn="base">
              <a:spcBef>
                <a:spcPts val="600"/>
              </a:spcBef>
              <a:spcAft>
                <a:spcPts val="600"/>
              </a:spcAft>
              <a:buClr>
                <a:schemeClr val="tx2"/>
              </a:buClr>
              <a:buSzPct val="90000"/>
            </a:pPr>
            <a:endParaRPr lang="en-US" sz="1600" dirty="0">
              <a:solidFill>
                <a:srgbClr val="000000"/>
              </a:solidFill>
            </a:endParaRPr>
          </a:p>
        </p:txBody>
      </p:sp>
      <p:sp>
        <p:nvSpPr>
          <p:cNvPr id="5" name="Rectangle 1">
            <a:extLst>
              <a:ext uri="{FF2B5EF4-FFF2-40B4-BE49-F238E27FC236}">
                <a16:creationId xmlns:a16="http://schemas.microsoft.com/office/drawing/2014/main" id="{67C10CD7-64FE-452E-A9FF-E0D054AA0D29}"/>
              </a:ext>
            </a:extLst>
          </p:cNvPr>
          <p:cNvSpPr>
            <a:spLocks noChangeArrowheads="1"/>
          </p:cNvSpPr>
          <p:nvPr/>
        </p:nvSpPr>
        <p:spPr bwMode="auto">
          <a:xfrm>
            <a:off x="1632734" y="2571750"/>
            <a:ext cx="5878532" cy="1323439"/>
          </a:xfrm>
          <a:prstGeom prst="rect">
            <a:avLst/>
          </a:prstGeom>
          <a:solidFill>
            <a:srgbClr val="000000"/>
          </a:solid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chemeClr val="bg1"/>
                </a:solidFill>
                <a:effectLst/>
                <a:latin typeface="Courier New" panose="02070309020205020404" pitchFamily="49" charset="0"/>
                <a:cs typeface="Courier New" panose="02070309020205020404" pitchFamily="49" charset="0"/>
              </a:rPr>
              <a:t>R1# </a:t>
            </a:r>
            <a:r>
              <a:rPr kumimoji="0" lang="en-US" altLang="en-US" sz="1000" b="1" i="0" u="none" strike="noStrike" cap="none" normalizeH="0" baseline="0" dirty="0">
                <a:ln>
                  <a:noFill/>
                </a:ln>
                <a:solidFill>
                  <a:schemeClr val="bg1"/>
                </a:solidFill>
                <a:effectLst/>
                <a:latin typeface="Courier New" panose="02070309020205020404" pitchFamily="49" charset="0"/>
                <a:cs typeface="Courier New" panose="02070309020205020404" pitchFamily="49" charset="0"/>
              </a:rPr>
              <a:t>show interface gigabitEthernet 0/0/0</a:t>
            </a:r>
            <a:r>
              <a:rPr kumimoji="0" lang="en-US" altLang="en-US" sz="1000" b="0" i="0" u="none" strike="noStrike" cap="none" normalizeH="0" baseline="0" dirty="0">
                <a:ln>
                  <a:noFill/>
                </a:ln>
                <a:solidFill>
                  <a:schemeClr val="bg1"/>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chemeClr val="bg1"/>
                </a:solidFill>
                <a:effectLst/>
                <a:latin typeface="Courier New" panose="02070309020205020404" pitchFamily="49" charset="0"/>
                <a:cs typeface="Courier New" panose="02070309020205020404" pitchFamily="49" charset="0"/>
              </a:rPr>
              <a:t>GigabitEthernet0/0/0 is up, line protocol is up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chemeClr val="bg1"/>
                </a:solidFill>
                <a:effectLst/>
                <a:latin typeface="Courier New" panose="02070309020205020404" pitchFamily="49" charset="0"/>
                <a:cs typeface="Courier New" panose="02070309020205020404" pitchFamily="49" charset="0"/>
              </a:rPr>
              <a:t>Hardware is ISR4221-2x1GE, address is </a:t>
            </a:r>
            <a:r>
              <a:rPr kumimoji="0" lang="en-US" altLang="en-US" sz="1000" b="1" i="0" u="none" strike="noStrike" cap="none" normalizeH="0" baseline="0" dirty="0">
                <a:ln>
                  <a:noFill/>
                </a:ln>
                <a:solidFill>
                  <a:schemeClr val="accent6"/>
                </a:solidFill>
                <a:effectLst/>
                <a:latin typeface="Courier New" panose="02070309020205020404" pitchFamily="49" charset="0"/>
                <a:cs typeface="Courier New" panose="02070309020205020404" pitchFamily="49" charset="0"/>
              </a:rPr>
              <a:t>7079.b392.3640</a:t>
            </a:r>
            <a:r>
              <a:rPr kumimoji="0" lang="en-US" altLang="en-US" sz="1000" b="0" i="0" u="none" strike="noStrike" cap="none" normalizeH="0" baseline="0" dirty="0">
                <a:ln>
                  <a:noFill/>
                </a:ln>
                <a:solidFill>
                  <a:schemeClr val="accent6"/>
                </a:solidFill>
                <a:effectLst/>
                <a:latin typeface="Courier New" panose="02070309020205020404" pitchFamily="49" charset="0"/>
                <a:cs typeface="Courier New" panose="02070309020205020404" pitchFamily="49" charset="0"/>
              </a:rPr>
              <a:t> </a:t>
            </a:r>
            <a:r>
              <a:rPr kumimoji="0" lang="en-US" altLang="en-US" sz="1000" b="0" i="0" u="none" strike="noStrike" cap="none" normalizeH="0" baseline="0" dirty="0">
                <a:ln>
                  <a:noFill/>
                </a:ln>
                <a:solidFill>
                  <a:schemeClr val="bg1"/>
                </a:solidFill>
                <a:effectLst/>
                <a:latin typeface="Courier New" panose="02070309020205020404" pitchFamily="49" charset="0"/>
                <a:cs typeface="Courier New" panose="02070309020205020404" pitchFamily="49" charset="0"/>
              </a:rPr>
              <a:t>(bia 7079.b392.3640)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chemeClr val="bg1"/>
                </a:solidFill>
                <a:effectLst/>
                <a:latin typeface="Courier New" panose="02070309020205020404" pitchFamily="49" charset="0"/>
                <a:cs typeface="Courier New" panose="02070309020205020404" pitchFamily="49" charset="0"/>
              </a:rPr>
              <a:t>(Output omitted)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chemeClr val="bg1"/>
                </a:solidFill>
                <a:effectLst/>
                <a:latin typeface="Courier New" panose="02070309020205020404" pitchFamily="49" charset="0"/>
                <a:cs typeface="Courier New" panose="02070309020205020404" pitchFamily="49" charset="0"/>
              </a:rPr>
              <a:t>R1# </a:t>
            </a:r>
            <a:r>
              <a:rPr kumimoji="0" lang="en-US" altLang="en-US" sz="1000" b="1" i="0" u="none" strike="noStrike" cap="none" normalizeH="0" baseline="0" dirty="0">
                <a:ln>
                  <a:noFill/>
                </a:ln>
                <a:solidFill>
                  <a:schemeClr val="bg1"/>
                </a:solidFill>
                <a:effectLst/>
                <a:latin typeface="Courier New" panose="02070309020205020404" pitchFamily="49" charset="0"/>
                <a:cs typeface="Courier New" panose="02070309020205020404" pitchFamily="49" charset="0"/>
              </a:rPr>
              <a:t>show ipv6 interface brief</a:t>
            </a:r>
            <a:r>
              <a:rPr kumimoji="0" lang="en-US" altLang="en-US" sz="1000" b="0" i="0" u="none" strike="noStrike" cap="none" normalizeH="0" baseline="0" dirty="0">
                <a:ln>
                  <a:noFill/>
                </a:ln>
                <a:solidFill>
                  <a:schemeClr val="bg1"/>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chemeClr val="bg1"/>
                </a:solidFill>
                <a:effectLst/>
                <a:latin typeface="Courier New" panose="02070309020205020404" pitchFamily="49" charset="0"/>
                <a:cs typeface="Courier New" panose="02070309020205020404" pitchFamily="49" charset="0"/>
              </a:rPr>
              <a:t>GigabitEthernet0/0/0 [up/up]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chemeClr val="bg1"/>
                </a:solidFill>
                <a:effectLst/>
                <a:latin typeface="Courier New" panose="02070309020205020404" pitchFamily="49" charset="0"/>
                <a:cs typeface="Courier New" panose="02070309020205020404" pitchFamily="49" charset="0"/>
              </a:rPr>
              <a:t>FE80::</a:t>
            </a:r>
            <a:r>
              <a:rPr kumimoji="0" lang="en-US" altLang="en-US" sz="1000" b="1" i="0" u="none" strike="noStrike" cap="none" normalizeH="0" baseline="0" dirty="0">
                <a:ln>
                  <a:noFill/>
                </a:ln>
                <a:solidFill>
                  <a:schemeClr val="accent6"/>
                </a:solidFill>
                <a:effectLst/>
                <a:latin typeface="Courier New" panose="02070309020205020404" pitchFamily="49" charset="0"/>
                <a:cs typeface="Courier New" panose="02070309020205020404" pitchFamily="49" charset="0"/>
              </a:rPr>
              <a:t>7279:B3</a:t>
            </a:r>
            <a:r>
              <a:rPr kumimoji="0" lang="en-US" altLang="en-US" sz="1000" b="1" i="0" u="none" strike="noStrike" cap="none" normalizeH="0" baseline="0" dirty="0">
                <a:ln>
                  <a:noFill/>
                </a:ln>
                <a:solidFill>
                  <a:schemeClr val="bg1"/>
                </a:solidFill>
                <a:effectLst/>
                <a:latin typeface="Courier New" panose="02070309020205020404" pitchFamily="49" charset="0"/>
                <a:cs typeface="Courier New" panose="02070309020205020404" pitchFamily="49" charset="0"/>
              </a:rPr>
              <a:t>FF:FE</a:t>
            </a:r>
            <a:r>
              <a:rPr kumimoji="0" lang="en-US" altLang="en-US" sz="1000" b="1" i="0" u="none" strike="noStrike" cap="none" normalizeH="0" baseline="0" dirty="0">
                <a:ln>
                  <a:noFill/>
                </a:ln>
                <a:solidFill>
                  <a:schemeClr val="accent6"/>
                </a:solidFill>
                <a:effectLst/>
                <a:latin typeface="Courier New" panose="02070309020205020404" pitchFamily="49" charset="0"/>
                <a:cs typeface="Courier New" panose="02070309020205020404" pitchFamily="49" charset="0"/>
              </a:rPr>
              <a:t>92:3640</a:t>
            </a:r>
            <a:r>
              <a:rPr kumimoji="0" lang="en-US" altLang="en-US" sz="1000" b="0" i="0" u="none" strike="noStrike" cap="none" normalizeH="0" baseline="0" dirty="0">
                <a:ln>
                  <a:noFill/>
                </a:ln>
                <a:solidFill>
                  <a:schemeClr val="bg1"/>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chemeClr val="bg1"/>
                </a:solidFill>
                <a:effectLst/>
                <a:latin typeface="Courier New" panose="02070309020205020404" pitchFamily="49" charset="0"/>
                <a:cs typeface="Courier New" panose="02070309020205020404" pitchFamily="49" charset="0"/>
              </a:rPr>
              <a:t>2001:DB8:ACAD:1::1 </a:t>
            </a:r>
          </a:p>
        </p:txBody>
      </p:sp>
    </p:spTree>
    <p:extLst>
      <p:ext uri="{BB962C8B-B14F-4D97-AF65-F5344CB8AC3E}">
        <p14:creationId xmlns:p14="http://schemas.microsoft.com/office/powerpoint/2010/main" val="32963896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Dynamic Addressing for IPv6 LLAs</a:t>
            </a:r>
            <a:br>
              <a:rPr lang="en-US" dirty="0"/>
            </a:br>
            <a:r>
              <a:rPr lang="en-US" sz="2400" dirty="0"/>
              <a:t>Verify IPv6 Address Configuration</a:t>
            </a:r>
          </a:p>
        </p:txBody>
      </p:sp>
      <p:sp>
        <p:nvSpPr>
          <p:cNvPr id="6" name="Content Placeholder 3">
            <a:extLst>
              <a:ext uri="{FF2B5EF4-FFF2-40B4-BE49-F238E27FC236}">
                <a16:creationId xmlns:a16="http://schemas.microsoft.com/office/drawing/2014/main" id="{4003F5F5-7654-47FE-8245-0FE364DE3A10}"/>
              </a:ext>
            </a:extLst>
          </p:cNvPr>
          <p:cNvSpPr>
            <a:spLocks noGrp="1"/>
          </p:cNvSpPr>
          <p:nvPr>
            <p:ph idx="1"/>
          </p:nvPr>
        </p:nvSpPr>
        <p:spPr>
          <a:xfrm>
            <a:off x="431800" y="866138"/>
            <a:ext cx="7913688" cy="1536700"/>
          </a:xfrm>
        </p:spPr>
        <p:txBody>
          <a:bodyPr/>
          <a:lstStyle/>
          <a:p>
            <a:pPr marL="0" indent="0" algn="l" defTabSz="684213" fontAlgn="base">
              <a:spcBef>
                <a:spcPts val="600"/>
              </a:spcBef>
              <a:spcAft>
                <a:spcPts val="600"/>
              </a:spcAft>
              <a:buClr>
                <a:schemeClr val="tx2"/>
              </a:buClr>
              <a:buSzPct val="90000"/>
            </a:pPr>
            <a:r>
              <a:rPr lang="en-US" sz="1600" dirty="0">
                <a:solidFill>
                  <a:srgbClr val="000000"/>
                </a:solidFill>
              </a:rPr>
              <a:t>Cisco routers automatically create an IPv6 LLA whenever a GUA is assigned to the interface. By default, Cisco IOS routers use EUI-64 to generate the interface ID for all LLAs on IPv6 interfaces.</a:t>
            </a:r>
          </a:p>
          <a:p>
            <a:pPr marL="0" indent="0" algn="l" defTabSz="684213" fontAlgn="base">
              <a:spcBef>
                <a:spcPts val="600"/>
              </a:spcBef>
              <a:spcAft>
                <a:spcPts val="600"/>
              </a:spcAft>
              <a:buClr>
                <a:schemeClr val="tx2"/>
              </a:buClr>
              <a:buSzPct val="90000"/>
            </a:pPr>
            <a:r>
              <a:rPr lang="en-US" sz="1600" dirty="0">
                <a:solidFill>
                  <a:srgbClr val="000000"/>
                </a:solidFill>
              </a:rPr>
              <a:t>Here is an example of a LLA dynamically configured on the G0/0/0 interface of R1:</a:t>
            </a:r>
          </a:p>
          <a:p>
            <a:pPr marL="0" indent="0" algn="l" defTabSz="684213" fontAlgn="base">
              <a:spcBef>
                <a:spcPts val="600"/>
              </a:spcBef>
              <a:spcAft>
                <a:spcPts val="600"/>
              </a:spcAft>
              <a:buClr>
                <a:schemeClr val="tx2"/>
              </a:buClr>
              <a:buSzPct val="90000"/>
            </a:pPr>
            <a:endParaRPr lang="en-US" sz="1600" dirty="0">
              <a:solidFill>
                <a:srgbClr val="000000"/>
              </a:solidFill>
            </a:endParaRPr>
          </a:p>
          <a:p>
            <a:pPr marL="0" indent="0" algn="l" defTabSz="684213" fontAlgn="base">
              <a:spcBef>
                <a:spcPts val="600"/>
              </a:spcBef>
              <a:spcAft>
                <a:spcPts val="600"/>
              </a:spcAft>
              <a:buClr>
                <a:schemeClr val="tx2"/>
              </a:buClr>
              <a:buSzPct val="90000"/>
            </a:pPr>
            <a:endParaRPr lang="en-US" sz="1600" dirty="0">
              <a:solidFill>
                <a:srgbClr val="000000"/>
              </a:solidFill>
            </a:endParaRPr>
          </a:p>
        </p:txBody>
      </p:sp>
      <p:sp>
        <p:nvSpPr>
          <p:cNvPr id="5" name="Rectangle 1">
            <a:extLst>
              <a:ext uri="{FF2B5EF4-FFF2-40B4-BE49-F238E27FC236}">
                <a16:creationId xmlns:a16="http://schemas.microsoft.com/office/drawing/2014/main" id="{67C10CD7-64FE-452E-A9FF-E0D054AA0D29}"/>
              </a:ext>
            </a:extLst>
          </p:cNvPr>
          <p:cNvSpPr>
            <a:spLocks noChangeArrowheads="1"/>
          </p:cNvSpPr>
          <p:nvPr/>
        </p:nvSpPr>
        <p:spPr bwMode="auto">
          <a:xfrm>
            <a:off x="1449378" y="2571750"/>
            <a:ext cx="5878532" cy="1323439"/>
          </a:xfrm>
          <a:prstGeom prst="rect">
            <a:avLst/>
          </a:prstGeom>
          <a:solidFill>
            <a:srgbClr val="000000"/>
          </a:solid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chemeClr val="bg1"/>
                </a:solidFill>
                <a:effectLst/>
                <a:latin typeface="Courier New" panose="02070309020205020404" pitchFamily="49" charset="0"/>
                <a:cs typeface="Courier New" panose="02070309020205020404" pitchFamily="49" charset="0"/>
              </a:rPr>
              <a:t>R1# </a:t>
            </a:r>
            <a:r>
              <a:rPr kumimoji="0" lang="en-US" altLang="en-US" sz="1000" b="1" i="0" u="none" strike="noStrike" cap="none" normalizeH="0" baseline="0" dirty="0">
                <a:ln>
                  <a:noFill/>
                </a:ln>
                <a:solidFill>
                  <a:schemeClr val="bg1"/>
                </a:solidFill>
                <a:effectLst/>
                <a:latin typeface="Courier New" panose="02070309020205020404" pitchFamily="49" charset="0"/>
                <a:cs typeface="Courier New" panose="02070309020205020404" pitchFamily="49" charset="0"/>
              </a:rPr>
              <a:t>show interface gigabitEthernet 0/0/0</a:t>
            </a:r>
            <a:r>
              <a:rPr kumimoji="0" lang="en-US" altLang="en-US" sz="1000" b="0" i="0" u="none" strike="noStrike" cap="none" normalizeH="0" baseline="0" dirty="0">
                <a:ln>
                  <a:noFill/>
                </a:ln>
                <a:solidFill>
                  <a:schemeClr val="bg1"/>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chemeClr val="bg1"/>
                </a:solidFill>
                <a:effectLst/>
                <a:latin typeface="Courier New" panose="02070309020205020404" pitchFamily="49" charset="0"/>
                <a:cs typeface="Courier New" panose="02070309020205020404" pitchFamily="49" charset="0"/>
              </a:rPr>
              <a:t>GigabitEthernet0/0/0 is up, line protocol is up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chemeClr val="bg1"/>
                </a:solidFill>
                <a:effectLst/>
                <a:latin typeface="Courier New" panose="02070309020205020404" pitchFamily="49" charset="0"/>
                <a:cs typeface="Courier New" panose="02070309020205020404" pitchFamily="49" charset="0"/>
              </a:rPr>
              <a:t>Hardware is ISR4221-2x1GE, address is </a:t>
            </a:r>
            <a:r>
              <a:rPr kumimoji="0" lang="en-US" altLang="en-US" sz="1000" b="1" i="0" u="none" strike="noStrike" cap="none" normalizeH="0" baseline="0" dirty="0">
                <a:ln>
                  <a:noFill/>
                </a:ln>
                <a:solidFill>
                  <a:schemeClr val="accent6"/>
                </a:solidFill>
                <a:effectLst/>
                <a:latin typeface="Courier New" panose="02070309020205020404" pitchFamily="49" charset="0"/>
                <a:cs typeface="Courier New" panose="02070309020205020404" pitchFamily="49" charset="0"/>
              </a:rPr>
              <a:t>7079.b392.3640</a:t>
            </a:r>
            <a:r>
              <a:rPr kumimoji="0" lang="en-US" altLang="en-US" sz="1000" b="0" i="0" u="none" strike="noStrike" cap="none" normalizeH="0" baseline="0" dirty="0">
                <a:ln>
                  <a:noFill/>
                </a:ln>
                <a:solidFill>
                  <a:schemeClr val="accent6"/>
                </a:solidFill>
                <a:effectLst/>
                <a:latin typeface="Courier New" panose="02070309020205020404" pitchFamily="49" charset="0"/>
                <a:cs typeface="Courier New" panose="02070309020205020404" pitchFamily="49" charset="0"/>
              </a:rPr>
              <a:t> </a:t>
            </a:r>
            <a:r>
              <a:rPr kumimoji="0" lang="en-US" altLang="en-US" sz="1000" b="0" i="0" u="none" strike="noStrike" cap="none" normalizeH="0" baseline="0" dirty="0">
                <a:ln>
                  <a:noFill/>
                </a:ln>
                <a:solidFill>
                  <a:schemeClr val="bg1"/>
                </a:solidFill>
                <a:effectLst/>
                <a:latin typeface="Courier New" panose="02070309020205020404" pitchFamily="49" charset="0"/>
                <a:cs typeface="Courier New" panose="02070309020205020404" pitchFamily="49" charset="0"/>
              </a:rPr>
              <a:t>(bia 7079.b392.3640)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chemeClr val="bg1"/>
                </a:solidFill>
                <a:effectLst/>
                <a:latin typeface="Courier New" panose="02070309020205020404" pitchFamily="49" charset="0"/>
                <a:cs typeface="Courier New" panose="02070309020205020404" pitchFamily="49" charset="0"/>
              </a:rPr>
              <a:t>(Output omitted)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chemeClr val="bg1"/>
                </a:solidFill>
                <a:effectLst/>
                <a:latin typeface="Courier New" panose="02070309020205020404" pitchFamily="49" charset="0"/>
                <a:cs typeface="Courier New" panose="02070309020205020404" pitchFamily="49" charset="0"/>
              </a:rPr>
              <a:t>R1# </a:t>
            </a:r>
            <a:r>
              <a:rPr kumimoji="0" lang="en-US" altLang="en-US" sz="1000" b="1" i="0" u="none" strike="noStrike" cap="none" normalizeH="0" baseline="0" dirty="0">
                <a:ln>
                  <a:noFill/>
                </a:ln>
                <a:solidFill>
                  <a:schemeClr val="bg1"/>
                </a:solidFill>
                <a:effectLst/>
                <a:latin typeface="Courier New" panose="02070309020205020404" pitchFamily="49" charset="0"/>
                <a:cs typeface="Courier New" panose="02070309020205020404" pitchFamily="49" charset="0"/>
              </a:rPr>
              <a:t>show ipv6 interface brief</a:t>
            </a:r>
            <a:r>
              <a:rPr kumimoji="0" lang="en-US" altLang="en-US" sz="1000" b="0" i="0" u="none" strike="noStrike" cap="none" normalizeH="0" baseline="0" dirty="0">
                <a:ln>
                  <a:noFill/>
                </a:ln>
                <a:solidFill>
                  <a:schemeClr val="bg1"/>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chemeClr val="bg1"/>
                </a:solidFill>
                <a:effectLst/>
                <a:latin typeface="Courier New" panose="02070309020205020404" pitchFamily="49" charset="0"/>
                <a:cs typeface="Courier New" panose="02070309020205020404" pitchFamily="49" charset="0"/>
              </a:rPr>
              <a:t>GigabitEthernet0/0/0 [up/up]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chemeClr val="bg1"/>
                </a:solidFill>
                <a:effectLst/>
                <a:latin typeface="Courier New" panose="02070309020205020404" pitchFamily="49" charset="0"/>
                <a:cs typeface="Courier New" panose="02070309020205020404" pitchFamily="49" charset="0"/>
              </a:rPr>
              <a:t>FE80::</a:t>
            </a:r>
            <a:r>
              <a:rPr kumimoji="0" lang="en-US" altLang="en-US" sz="1000" b="1" i="0" u="none" strike="noStrike" cap="none" normalizeH="0" baseline="0" dirty="0">
                <a:ln>
                  <a:noFill/>
                </a:ln>
                <a:solidFill>
                  <a:schemeClr val="accent6"/>
                </a:solidFill>
                <a:effectLst/>
                <a:latin typeface="Courier New" panose="02070309020205020404" pitchFamily="49" charset="0"/>
                <a:cs typeface="Courier New" panose="02070309020205020404" pitchFamily="49" charset="0"/>
              </a:rPr>
              <a:t>7279:B3</a:t>
            </a:r>
            <a:r>
              <a:rPr kumimoji="0" lang="en-US" altLang="en-US" sz="1000" b="1" i="0" u="none" strike="noStrike" cap="none" normalizeH="0" baseline="0" dirty="0">
                <a:ln>
                  <a:noFill/>
                </a:ln>
                <a:solidFill>
                  <a:schemeClr val="bg1"/>
                </a:solidFill>
                <a:effectLst/>
                <a:latin typeface="Courier New" panose="02070309020205020404" pitchFamily="49" charset="0"/>
                <a:cs typeface="Courier New" panose="02070309020205020404" pitchFamily="49" charset="0"/>
              </a:rPr>
              <a:t>FF:FE</a:t>
            </a:r>
            <a:r>
              <a:rPr kumimoji="0" lang="en-US" altLang="en-US" sz="1000" b="1" i="0" u="none" strike="noStrike" cap="none" normalizeH="0" baseline="0" dirty="0">
                <a:ln>
                  <a:noFill/>
                </a:ln>
                <a:solidFill>
                  <a:schemeClr val="accent6"/>
                </a:solidFill>
                <a:effectLst/>
                <a:latin typeface="Courier New" panose="02070309020205020404" pitchFamily="49" charset="0"/>
                <a:cs typeface="Courier New" panose="02070309020205020404" pitchFamily="49" charset="0"/>
              </a:rPr>
              <a:t>92:3640</a:t>
            </a:r>
            <a:r>
              <a:rPr kumimoji="0" lang="en-US" altLang="en-US" sz="1000" b="0" i="0" u="none" strike="noStrike" cap="none" normalizeH="0" baseline="0" dirty="0">
                <a:ln>
                  <a:noFill/>
                </a:ln>
                <a:solidFill>
                  <a:schemeClr val="bg1"/>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chemeClr val="bg1"/>
                </a:solidFill>
                <a:effectLst/>
                <a:latin typeface="Courier New" panose="02070309020205020404" pitchFamily="49" charset="0"/>
                <a:cs typeface="Courier New" panose="02070309020205020404" pitchFamily="49" charset="0"/>
              </a:rPr>
              <a:t>2001:DB8:ACAD:1::1 </a:t>
            </a:r>
          </a:p>
        </p:txBody>
      </p:sp>
    </p:spTree>
    <p:extLst>
      <p:ext uri="{BB962C8B-B14F-4D97-AF65-F5344CB8AC3E}">
        <p14:creationId xmlns:p14="http://schemas.microsoft.com/office/powerpoint/2010/main" val="13753825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47520"/>
            <a:ext cx="8280314" cy="970280"/>
          </a:xfrm>
        </p:spPr>
        <p:txBody>
          <a:bodyPr/>
          <a:lstStyle/>
          <a:p>
            <a:r>
              <a:rPr lang="en-US" dirty="0">
                <a:solidFill>
                  <a:schemeClr val="accent5">
                    <a:lumMod val="40000"/>
                    <a:lumOff val="60000"/>
                  </a:schemeClr>
                </a:solidFill>
              </a:rPr>
              <a:t>12.7 IPv6 Multicast Addresses</a:t>
            </a:r>
          </a:p>
        </p:txBody>
      </p:sp>
    </p:spTree>
    <p:custDataLst>
      <p:tags r:id="rId1"/>
    </p:custDataLst>
    <p:extLst>
      <p:ext uri="{BB962C8B-B14F-4D97-AF65-F5344CB8AC3E}">
        <p14:creationId xmlns:p14="http://schemas.microsoft.com/office/powerpoint/2010/main" val="3588297498"/>
      </p:ext>
    </p:extLst>
  </p:cSld>
  <p:clrMapOvr>
    <a:masterClrMapping/>
  </p:clrMapOvr>
  <p:transition spd="slow">
    <p:wip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IPv6 Multicast Addresses</a:t>
            </a:r>
            <a:br>
              <a:rPr lang="en-US" dirty="0"/>
            </a:br>
            <a:r>
              <a:rPr lang="en-US" sz="2400" dirty="0"/>
              <a:t>Assigned IPv6 Multicast Addresses</a:t>
            </a:r>
          </a:p>
        </p:txBody>
      </p:sp>
      <p:sp>
        <p:nvSpPr>
          <p:cNvPr id="6" name="Content Placeholder 3">
            <a:extLst>
              <a:ext uri="{FF2B5EF4-FFF2-40B4-BE49-F238E27FC236}">
                <a16:creationId xmlns:a16="http://schemas.microsoft.com/office/drawing/2014/main" id="{4003F5F5-7654-47FE-8245-0FE364DE3A10}"/>
              </a:ext>
            </a:extLst>
          </p:cNvPr>
          <p:cNvSpPr>
            <a:spLocks noGrp="1"/>
          </p:cNvSpPr>
          <p:nvPr>
            <p:ph idx="1"/>
          </p:nvPr>
        </p:nvSpPr>
        <p:spPr>
          <a:xfrm>
            <a:off x="431801" y="1035050"/>
            <a:ext cx="7913688" cy="1536700"/>
          </a:xfrm>
        </p:spPr>
        <p:txBody>
          <a:bodyPr/>
          <a:lstStyle/>
          <a:p>
            <a:pPr marL="0" indent="0" algn="l" defTabSz="684213" fontAlgn="base">
              <a:spcBef>
                <a:spcPts val="600"/>
              </a:spcBef>
              <a:spcAft>
                <a:spcPts val="600"/>
              </a:spcAft>
              <a:buClr>
                <a:schemeClr val="tx2"/>
              </a:buClr>
              <a:buSzPct val="90000"/>
            </a:pPr>
            <a:r>
              <a:rPr lang="en-US" sz="1600" dirty="0">
                <a:solidFill>
                  <a:srgbClr val="000000"/>
                </a:solidFill>
              </a:rPr>
              <a:t>IPv6 multicast addresses have the prefix ff00::/8. There are two types of IPv6 multicast addresses:</a:t>
            </a:r>
          </a:p>
          <a:p>
            <a:pPr marL="358835" lvl="1" indent="-285750">
              <a:spcAft>
                <a:spcPts val="600"/>
              </a:spcAft>
              <a:buSzPct val="90000"/>
              <a:buFont typeface="Arial" panose="020B0604020202020204" pitchFamily="34" charset="0"/>
              <a:buChar char="•"/>
            </a:pPr>
            <a:r>
              <a:rPr lang="en-US" sz="1600" dirty="0">
                <a:solidFill>
                  <a:srgbClr val="000000"/>
                </a:solidFill>
              </a:rPr>
              <a:t>Well-Known multicast addresses</a:t>
            </a:r>
          </a:p>
          <a:p>
            <a:pPr marL="358835" lvl="1" indent="-285750">
              <a:spcAft>
                <a:spcPts val="600"/>
              </a:spcAft>
              <a:buSzPct val="90000"/>
              <a:buFont typeface="Arial" panose="020B0604020202020204" pitchFamily="34" charset="0"/>
              <a:buChar char="•"/>
            </a:pPr>
            <a:r>
              <a:rPr lang="en-US" sz="1600" dirty="0">
                <a:solidFill>
                  <a:srgbClr val="000000"/>
                </a:solidFill>
              </a:rPr>
              <a:t>Solicited node multicast addresses</a:t>
            </a:r>
          </a:p>
          <a:p>
            <a:pPr marL="285750" indent="-285750" algn="l" defTabSz="684213" fontAlgn="base">
              <a:spcBef>
                <a:spcPts val="600"/>
              </a:spcBef>
              <a:spcAft>
                <a:spcPts val="600"/>
              </a:spcAft>
              <a:buClr>
                <a:schemeClr val="tx2"/>
              </a:buClr>
              <a:buSzPct val="90000"/>
              <a:buFont typeface="Arial" panose="020B0604020202020204" pitchFamily="34" charset="0"/>
              <a:buChar char="•"/>
            </a:pPr>
            <a:endParaRPr lang="en-US" sz="1800" dirty="0">
              <a:solidFill>
                <a:srgbClr val="000000"/>
              </a:solidFill>
            </a:endParaRPr>
          </a:p>
          <a:p>
            <a:pPr marL="0" indent="0" algn="l" defTabSz="684213" fontAlgn="base">
              <a:spcBef>
                <a:spcPts val="600"/>
              </a:spcBef>
              <a:spcAft>
                <a:spcPts val="600"/>
              </a:spcAft>
              <a:buClr>
                <a:schemeClr val="tx2"/>
              </a:buClr>
              <a:buSzPct val="90000"/>
            </a:pPr>
            <a:endParaRPr lang="en-US" sz="1800" dirty="0">
              <a:solidFill>
                <a:srgbClr val="000000"/>
              </a:solidFill>
            </a:endParaRPr>
          </a:p>
        </p:txBody>
      </p:sp>
      <p:sp>
        <p:nvSpPr>
          <p:cNvPr id="4" name="TextBox 3">
            <a:extLst>
              <a:ext uri="{FF2B5EF4-FFF2-40B4-BE49-F238E27FC236}">
                <a16:creationId xmlns:a16="http://schemas.microsoft.com/office/drawing/2014/main" id="{FCF89D51-B9C4-47DE-895E-0D438682D1AC}"/>
              </a:ext>
            </a:extLst>
          </p:cNvPr>
          <p:cNvSpPr txBox="1"/>
          <p:nvPr/>
        </p:nvSpPr>
        <p:spPr>
          <a:xfrm>
            <a:off x="347473" y="2874963"/>
            <a:ext cx="8345488" cy="553998"/>
          </a:xfrm>
          <a:prstGeom prst="rect">
            <a:avLst/>
          </a:prstGeom>
          <a:noFill/>
        </p:spPr>
        <p:txBody>
          <a:bodyPr wrap="square" rtlCol="0">
            <a:spAutoFit/>
          </a:bodyPr>
          <a:lstStyle/>
          <a:p>
            <a:r>
              <a:rPr lang="en-US" sz="1600" b="1" dirty="0">
                <a:solidFill>
                  <a:srgbClr val="000000"/>
                </a:solidFill>
              </a:rPr>
              <a:t>Note</a:t>
            </a:r>
            <a:r>
              <a:rPr lang="en-US" sz="1600" dirty="0">
                <a:solidFill>
                  <a:srgbClr val="000000"/>
                </a:solidFill>
              </a:rPr>
              <a:t>: Multicast addresses can only be destination addresses and not source addresses</a:t>
            </a:r>
            <a:r>
              <a:rPr lang="en-US" sz="1400" dirty="0">
                <a:solidFill>
                  <a:srgbClr val="000000"/>
                </a:solidFill>
              </a:rPr>
              <a:t>.</a:t>
            </a:r>
          </a:p>
          <a:p>
            <a:endParaRPr lang="en-US" sz="1400" dirty="0">
              <a:solidFill>
                <a:srgbClr val="000000"/>
              </a:solidFill>
            </a:endParaRPr>
          </a:p>
        </p:txBody>
      </p:sp>
    </p:spTree>
    <p:extLst>
      <p:ext uri="{BB962C8B-B14F-4D97-AF65-F5344CB8AC3E}">
        <p14:creationId xmlns:p14="http://schemas.microsoft.com/office/powerpoint/2010/main" val="880872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IPv6 Multicast Addresses</a:t>
            </a:r>
            <a:br>
              <a:rPr lang="en-US" dirty="0"/>
            </a:br>
            <a:r>
              <a:rPr lang="en-US" sz="2400" dirty="0"/>
              <a:t>Well-Known IPv6 Multicast Addresses</a:t>
            </a:r>
          </a:p>
        </p:txBody>
      </p:sp>
      <p:sp>
        <p:nvSpPr>
          <p:cNvPr id="6" name="Content Placeholder 3">
            <a:extLst>
              <a:ext uri="{FF2B5EF4-FFF2-40B4-BE49-F238E27FC236}">
                <a16:creationId xmlns:a16="http://schemas.microsoft.com/office/drawing/2014/main" id="{4003F5F5-7654-47FE-8245-0FE364DE3A10}"/>
              </a:ext>
            </a:extLst>
          </p:cNvPr>
          <p:cNvSpPr>
            <a:spLocks noGrp="1"/>
          </p:cNvSpPr>
          <p:nvPr>
            <p:ph idx="1"/>
          </p:nvPr>
        </p:nvSpPr>
        <p:spPr>
          <a:xfrm>
            <a:off x="431801" y="1035049"/>
            <a:ext cx="7913688" cy="2583640"/>
          </a:xfrm>
        </p:spPr>
        <p:txBody>
          <a:bodyPr/>
          <a:lstStyle/>
          <a:p>
            <a:pPr marL="0" indent="0" algn="l" defTabSz="684213" fontAlgn="base">
              <a:spcBef>
                <a:spcPts val="600"/>
              </a:spcBef>
              <a:spcAft>
                <a:spcPts val="600"/>
              </a:spcAft>
              <a:buClr>
                <a:schemeClr val="tx2"/>
              </a:buClr>
              <a:buSzPct val="90000"/>
            </a:pPr>
            <a:r>
              <a:rPr lang="en-US" sz="1600" dirty="0">
                <a:solidFill>
                  <a:srgbClr val="000000"/>
                </a:solidFill>
              </a:rPr>
              <a:t>Well-known IPv6 multicast addresses are assigned and are reserved for predefined groups of devices.</a:t>
            </a:r>
          </a:p>
          <a:p>
            <a:pPr marL="0" indent="0" algn="l" defTabSz="684213" fontAlgn="base">
              <a:spcBef>
                <a:spcPts val="600"/>
              </a:spcBef>
              <a:spcAft>
                <a:spcPts val="600"/>
              </a:spcAft>
              <a:buClr>
                <a:schemeClr val="tx2"/>
              </a:buClr>
              <a:buSzPct val="90000"/>
            </a:pPr>
            <a:r>
              <a:rPr lang="en-US" sz="1600" dirty="0">
                <a:solidFill>
                  <a:srgbClr val="000000"/>
                </a:solidFill>
              </a:rPr>
              <a:t>There are two common IPv6 Assigned multicast groups:</a:t>
            </a:r>
          </a:p>
          <a:p>
            <a:pPr marL="358835" lvl="1" indent="-285750">
              <a:spcAft>
                <a:spcPts val="600"/>
              </a:spcAft>
              <a:buSzPct val="90000"/>
              <a:buFont typeface="Arial" panose="020B0604020202020204" pitchFamily="34" charset="0"/>
              <a:buChar char="•"/>
            </a:pPr>
            <a:r>
              <a:rPr lang="en-US" b="1" dirty="0">
                <a:solidFill>
                  <a:srgbClr val="000000"/>
                </a:solidFill>
              </a:rPr>
              <a:t>ff02::1 All-nodes multicast group</a:t>
            </a:r>
            <a:r>
              <a:rPr lang="en-US" dirty="0">
                <a:solidFill>
                  <a:srgbClr val="000000"/>
                </a:solidFill>
              </a:rPr>
              <a:t> - This is a multicast group that all IPv6-enabled devices join. A packet sent to this group is received and processed by all IPv6 interfaces on the link or network. </a:t>
            </a:r>
          </a:p>
          <a:p>
            <a:pPr marL="358835" lvl="1" indent="-285750">
              <a:spcAft>
                <a:spcPts val="600"/>
              </a:spcAft>
              <a:buSzPct val="90000"/>
              <a:buFont typeface="Arial" panose="020B0604020202020204" pitchFamily="34" charset="0"/>
              <a:buChar char="•"/>
            </a:pPr>
            <a:r>
              <a:rPr lang="en-US" b="1" dirty="0">
                <a:solidFill>
                  <a:srgbClr val="000000"/>
                </a:solidFill>
              </a:rPr>
              <a:t>ff02::2 All-routers multicast group</a:t>
            </a:r>
            <a:r>
              <a:rPr lang="en-US" dirty="0">
                <a:solidFill>
                  <a:srgbClr val="000000"/>
                </a:solidFill>
              </a:rPr>
              <a:t> - This is a multicast group that all IPv6 routers join. A router becomes a member of this group when it is enabled as an IPv6 router with the </a:t>
            </a:r>
            <a:r>
              <a:rPr lang="en-US" b="1" dirty="0">
                <a:solidFill>
                  <a:srgbClr val="000000"/>
                </a:solidFill>
              </a:rPr>
              <a:t>ipv6 unicast-routing</a:t>
            </a:r>
            <a:r>
              <a:rPr lang="en-US" dirty="0">
                <a:solidFill>
                  <a:srgbClr val="000000"/>
                </a:solidFill>
              </a:rPr>
              <a:t> global configuration command. </a:t>
            </a:r>
          </a:p>
          <a:p>
            <a:pPr marL="358835" lvl="1" indent="-285750">
              <a:spcAft>
                <a:spcPts val="600"/>
              </a:spcAft>
              <a:buSzPct val="90000"/>
              <a:buFont typeface="Arial" panose="020B0604020202020204" pitchFamily="34" charset="0"/>
              <a:buChar char="•"/>
            </a:pPr>
            <a:endParaRPr lang="en-US" sz="1000" dirty="0">
              <a:solidFill>
                <a:srgbClr val="000000"/>
              </a:solidFill>
            </a:endParaRPr>
          </a:p>
          <a:p>
            <a:pPr marL="0" indent="0" algn="l" defTabSz="684213" fontAlgn="base">
              <a:spcBef>
                <a:spcPts val="600"/>
              </a:spcBef>
              <a:spcAft>
                <a:spcPts val="600"/>
              </a:spcAft>
              <a:buClr>
                <a:schemeClr val="tx2"/>
              </a:buClr>
              <a:buSzPct val="90000"/>
            </a:pPr>
            <a:endParaRPr lang="en-US" sz="1600" dirty="0">
              <a:solidFill>
                <a:srgbClr val="000000"/>
              </a:solidFill>
            </a:endParaRPr>
          </a:p>
        </p:txBody>
      </p:sp>
    </p:spTree>
    <p:extLst>
      <p:ext uri="{BB962C8B-B14F-4D97-AF65-F5344CB8AC3E}">
        <p14:creationId xmlns:p14="http://schemas.microsoft.com/office/powerpoint/2010/main" val="2727293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IPv6 Multicast Addresses</a:t>
            </a:r>
            <a:br>
              <a:rPr lang="en-US" dirty="0"/>
            </a:br>
            <a:r>
              <a:rPr lang="en-US" sz="2400" dirty="0"/>
              <a:t>Solicited-Node IPv6 Multicast</a:t>
            </a:r>
          </a:p>
        </p:txBody>
      </p:sp>
      <p:sp>
        <p:nvSpPr>
          <p:cNvPr id="6" name="Content Placeholder 3">
            <a:extLst>
              <a:ext uri="{FF2B5EF4-FFF2-40B4-BE49-F238E27FC236}">
                <a16:creationId xmlns:a16="http://schemas.microsoft.com/office/drawing/2014/main" id="{4003F5F5-7654-47FE-8245-0FE364DE3A10}"/>
              </a:ext>
            </a:extLst>
          </p:cNvPr>
          <p:cNvSpPr>
            <a:spLocks noGrp="1"/>
          </p:cNvSpPr>
          <p:nvPr>
            <p:ph idx="1"/>
          </p:nvPr>
        </p:nvSpPr>
        <p:spPr>
          <a:xfrm>
            <a:off x="431801" y="1035049"/>
            <a:ext cx="3651927" cy="3350520"/>
          </a:xfrm>
        </p:spPr>
        <p:txBody>
          <a:bodyPr/>
          <a:lstStyle/>
          <a:p>
            <a:pPr marL="285750" indent="-285750" algn="l" defTabSz="684213" fontAlgn="base">
              <a:spcBef>
                <a:spcPts val="600"/>
              </a:spcBef>
              <a:spcAft>
                <a:spcPts val="600"/>
              </a:spcAft>
              <a:buClr>
                <a:schemeClr val="tx2"/>
              </a:buClr>
              <a:buSzPct val="90000"/>
              <a:buFont typeface="Arial" panose="020B0604020202020204" pitchFamily="34" charset="0"/>
              <a:buChar char="•"/>
            </a:pPr>
            <a:r>
              <a:rPr lang="en-US" sz="1600" dirty="0">
                <a:solidFill>
                  <a:srgbClr val="000000"/>
                </a:solidFill>
              </a:rPr>
              <a:t>A solicited-node multicast address is similar to the all-nodes multicast address.</a:t>
            </a:r>
          </a:p>
          <a:p>
            <a:pPr marL="285750" indent="-285750" algn="l" defTabSz="684213" fontAlgn="base">
              <a:spcBef>
                <a:spcPts val="600"/>
              </a:spcBef>
              <a:spcAft>
                <a:spcPts val="600"/>
              </a:spcAft>
              <a:buClr>
                <a:schemeClr val="tx2"/>
              </a:buClr>
              <a:buSzPct val="90000"/>
              <a:buFont typeface="Arial" panose="020B0604020202020204" pitchFamily="34" charset="0"/>
              <a:buChar char="•"/>
            </a:pPr>
            <a:r>
              <a:rPr lang="en-US" sz="1600" dirty="0">
                <a:solidFill>
                  <a:srgbClr val="000000"/>
                </a:solidFill>
              </a:rPr>
              <a:t>A solicited-node multicast address is mapped to a special Ethernet multicast address.</a:t>
            </a:r>
          </a:p>
          <a:p>
            <a:pPr marL="285750" indent="-285750" algn="l" defTabSz="684213" fontAlgn="base">
              <a:spcBef>
                <a:spcPts val="600"/>
              </a:spcBef>
              <a:spcAft>
                <a:spcPts val="600"/>
              </a:spcAft>
              <a:buClr>
                <a:schemeClr val="tx2"/>
              </a:buClr>
              <a:buSzPct val="90000"/>
              <a:buFont typeface="Arial" panose="020B0604020202020204" pitchFamily="34" charset="0"/>
              <a:buChar char="•"/>
            </a:pPr>
            <a:r>
              <a:rPr lang="en-US" sz="1600" dirty="0">
                <a:solidFill>
                  <a:srgbClr val="000000"/>
                </a:solidFill>
              </a:rPr>
              <a:t>The Ethernet NIC can filter the frame by examining the destination MAC address without sending it to the IPv6 process to see if the device is the intended target of the IPv6 packet.</a:t>
            </a:r>
          </a:p>
        </p:txBody>
      </p:sp>
      <p:pic>
        <p:nvPicPr>
          <p:cNvPr id="4" name="Picture 3">
            <a:extLst>
              <a:ext uri="{FF2B5EF4-FFF2-40B4-BE49-F238E27FC236}">
                <a16:creationId xmlns:a16="http://schemas.microsoft.com/office/drawing/2014/main" id="{F3BA181D-36C7-4DAF-9B3B-E20C6358C7FD}"/>
              </a:ext>
            </a:extLst>
          </p:cNvPr>
          <p:cNvPicPr>
            <a:picLocks noChangeAspect="1"/>
          </p:cNvPicPr>
          <p:nvPr/>
        </p:nvPicPr>
        <p:blipFill>
          <a:blip r:embed="rId3"/>
          <a:stretch>
            <a:fillRect/>
          </a:stretch>
        </p:blipFill>
        <p:spPr>
          <a:xfrm>
            <a:off x="4410332" y="967665"/>
            <a:ext cx="4301867" cy="3080551"/>
          </a:xfrm>
          <a:prstGeom prst="rect">
            <a:avLst/>
          </a:prstGeom>
        </p:spPr>
      </p:pic>
    </p:spTree>
    <p:extLst>
      <p:ext uri="{BB962C8B-B14F-4D97-AF65-F5344CB8AC3E}">
        <p14:creationId xmlns:p14="http://schemas.microsoft.com/office/powerpoint/2010/main" val="1724131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47520"/>
            <a:ext cx="8280314" cy="970280"/>
          </a:xfrm>
        </p:spPr>
        <p:txBody>
          <a:bodyPr/>
          <a:lstStyle/>
          <a:p>
            <a:r>
              <a:rPr lang="en-US" dirty="0">
                <a:solidFill>
                  <a:schemeClr val="accent5">
                    <a:lumMod val="40000"/>
                    <a:lumOff val="60000"/>
                  </a:schemeClr>
                </a:solidFill>
              </a:rPr>
              <a:t>12.8 Subnet an IPv6 Network</a:t>
            </a:r>
          </a:p>
        </p:txBody>
      </p:sp>
    </p:spTree>
    <p:custDataLst>
      <p:tags r:id="rId1"/>
    </p:custDataLst>
    <p:extLst>
      <p:ext uri="{BB962C8B-B14F-4D97-AF65-F5344CB8AC3E}">
        <p14:creationId xmlns:p14="http://schemas.microsoft.com/office/powerpoint/2010/main" val="3842602111"/>
      </p:ext>
    </p:extLst>
  </p:cSld>
  <p:clrMapOvr>
    <a:masterClrMapping/>
  </p:clrMapOvr>
  <p:transition spd="slow">
    <p:wip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Subnet an IPv6 Network</a:t>
            </a:r>
            <a:br>
              <a:rPr lang="en-US" dirty="0"/>
            </a:br>
            <a:r>
              <a:rPr lang="en-US" sz="2400" dirty="0"/>
              <a:t>Subnet Using the Subnet ID</a:t>
            </a:r>
          </a:p>
        </p:txBody>
      </p:sp>
      <p:sp>
        <p:nvSpPr>
          <p:cNvPr id="6" name="Content Placeholder 3">
            <a:extLst>
              <a:ext uri="{FF2B5EF4-FFF2-40B4-BE49-F238E27FC236}">
                <a16:creationId xmlns:a16="http://schemas.microsoft.com/office/drawing/2014/main" id="{4003F5F5-7654-47FE-8245-0FE364DE3A10}"/>
              </a:ext>
            </a:extLst>
          </p:cNvPr>
          <p:cNvSpPr>
            <a:spLocks noGrp="1"/>
          </p:cNvSpPr>
          <p:nvPr>
            <p:ph idx="1"/>
          </p:nvPr>
        </p:nvSpPr>
        <p:spPr>
          <a:xfrm>
            <a:off x="431801" y="1035049"/>
            <a:ext cx="7984230" cy="1598084"/>
          </a:xfrm>
        </p:spPr>
        <p:txBody>
          <a:bodyPr/>
          <a:lstStyle/>
          <a:p>
            <a:pPr marL="0" indent="0" algn="l" defTabSz="684213" fontAlgn="base">
              <a:spcBef>
                <a:spcPts val="600"/>
              </a:spcBef>
              <a:spcAft>
                <a:spcPts val="600"/>
              </a:spcAft>
              <a:buClr>
                <a:schemeClr val="tx2"/>
              </a:buClr>
              <a:buSzPct val="90000"/>
            </a:pPr>
            <a:r>
              <a:rPr lang="en-US" sz="1800" dirty="0">
                <a:solidFill>
                  <a:srgbClr val="000000"/>
                </a:solidFill>
              </a:rPr>
              <a:t>IPv6 was designed with subnetting in mind. </a:t>
            </a:r>
          </a:p>
          <a:p>
            <a:pPr marL="285750" indent="-285750" algn="l" defTabSz="684213" fontAlgn="base">
              <a:spcBef>
                <a:spcPts val="600"/>
              </a:spcBef>
              <a:spcAft>
                <a:spcPts val="600"/>
              </a:spcAft>
              <a:buClr>
                <a:schemeClr val="tx2"/>
              </a:buClr>
              <a:buSzPct val="90000"/>
              <a:buFont typeface="Arial" panose="020B0604020202020204" pitchFamily="34" charset="0"/>
              <a:buChar char="•"/>
            </a:pPr>
            <a:r>
              <a:rPr lang="en-US" sz="1600" dirty="0">
                <a:solidFill>
                  <a:srgbClr val="000000"/>
                </a:solidFill>
              </a:rPr>
              <a:t>A separate subnet ID field in the IPv6 GUA is used to create subnets. </a:t>
            </a:r>
          </a:p>
          <a:p>
            <a:pPr marL="285750" indent="-285750" algn="l" defTabSz="684213" fontAlgn="base">
              <a:spcBef>
                <a:spcPts val="600"/>
              </a:spcBef>
              <a:spcAft>
                <a:spcPts val="600"/>
              </a:spcAft>
              <a:buClr>
                <a:schemeClr val="tx2"/>
              </a:buClr>
              <a:buSzPct val="90000"/>
              <a:buFont typeface="Arial" panose="020B0604020202020204" pitchFamily="34" charset="0"/>
              <a:buChar char="•"/>
            </a:pPr>
            <a:r>
              <a:rPr lang="en-US" sz="1600" dirty="0">
                <a:solidFill>
                  <a:srgbClr val="000000"/>
                </a:solidFill>
              </a:rPr>
              <a:t>The subnet ID field is the area between the Global Routing Prefix and the interface ID.</a:t>
            </a:r>
          </a:p>
        </p:txBody>
      </p:sp>
      <p:pic>
        <p:nvPicPr>
          <p:cNvPr id="5" name="Picture 4">
            <a:extLst>
              <a:ext uri="{FF2B5EF4-FFF2-40B4-BE49-F238E27FC236}">
                <a16:creationId xmlns:a16="http://schemas.microsoft.com/office/drawing/2014/main" id="{94D8DB5A-76F0-4B47-AE58-0F512B58682D}"/>
              </a:ext>
            </a:extLst>
          </p:cNvPr>
          <p:cNvPicPr>
            <a:picLocks noChangeAspect="1"/>
          </p:cNvPicPr>
          <p:nvPr/>
        </p:nvPicPr>
        <p:blipFill>
          <a:blip r:embed="rId3"/>
          <a:stretch>
            <a:fillRect/>
          </a:stretch>
        </p:blipFill>
        <p:spPr>
          <a:xfrm>
            <a:off x="1021125" y="2571750"/>
            <a:ext cx="6805582" cy="1506708"/>
          </a:xfrm>
          <a:prstGeom prst="rect">
            <a:avLst/>
          </a:prstGeom>
        </p:spPr>
      </p:pic>
    </p:spTree>
    <p:extLst>
      <p:ext uri="{BB962C8B-B14F-4D97-AF65-F5344CB8AC3E}">
        <p14:creationId xmlns:p14="http://schemas.microsoft.com/office/powerpoint/2010/main" val="2961003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CA" sz="1600" dirty="0"/>
              <a:t>IPv4 Unicast, Broadcast, and Multicast</a:t>
            </a:r>
            <a:br>
              <a:rPr lang="en-US" dirty="0"/>
            </a:br>
            <a:r>
              <a:rPr lang="en-US" sz="2400" dirty="0"/>
              <a:t>Unicast</a:t>
            </a:r>
          </a:p>
        </p:txBody>
      </p:sp>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431971" y="855419"/>
            <a:ext cx="8280057" cy="1180771"/>
          </a:xfrm>
        </p:spPr>
        <p:txBody>
          <a:bodyPr/>
          <a:lstStyle/>
          <a:p>
            <a:pPr marL="342900" indent="-342900" algn="l">
              <a:buFont typeface="Arial" panose="020B0604020202020204" pitchFamily="34" charset="0"/>
              <a:buChar char="•"/>
            </a:pPr>
            <a:r>
              <a:rPr lang="en-CA" sz="1600" dirty="0">
                <a:solidFill>
                  <a:srgbClr val="000000"/>
                </a:solidFill>
              </a:rPr>
              <a:t>Unicast transmission is sending a packet to one destination IP address.</a:t>
            </a:r>
          </a:p>
          <a:p>
            <a:pPr marL="342900" indent="-342900" algn="l">
              <a:buFont typeface="Arial" panose="020B0604020202020204" pitchFamily="34" charset="0"/>
              <a:buChar char="•"/>
            </a:pPr>
            <a:endParaRPr lang="en-CA" sz="1600" dirty="0">
              <a:solidFill>
                <a:srgbClr val="000000"/>
              </a:solidFill>
            </a:endParaRPr>
          </a:p>
          <a:p>
            <a:pPr marL="342900" indent="-342900" algn="l">
              <a:buFont typeface="Arial" panose="020B0604020202020204" pitchFamily="34" charset="0"/>
              <a:buChar char="•"/>
            </a:pPr>
            <a:r>
              <a:rPr lang="en-CA" sz="1600" dirty="0">
                <a:solidFill>
                  <a:srgbClr val="000000"/>
                </a:solidFill>
              </a:rPr>
              <a:t>For example, the PC at 172.16.4.1 sends a unicast packet to the printer at 172.16.4.253.</a:t>
            </a:r>
            <a:endParaRPr lang="en-US" sz="1600" dirty="0">
              <a:solidFill>
                <a:srgbClr val="000000"/>
              </a:solidFill>
            </a:endParaRPr>
          </a:p>
        </p:txBody>
      </p:sp>
      <p:pic>
        <p:nvPicPr>
          <p:cNvPr id="2" name="Picture 1">
            <a:extLst>
              <a:ext uri="{FF2B5EF4-FFF2-40B4-BE49-F238E27FC236}">
                <a16:creationId xmlns:a16="http://schemas.microsoft.com/office/drawing/2014/main" id="{5B7E06A5-43CA-4616-9CC2-40C3C98FD60E}"/>
              </a:ext>
            </a:extLst>
          </p:cNvPr>
          <p:cNvPicPr>
            <a:picLocks noChangeAspect="1"/>
          </p:cNvPicPr>
          <p:nvPr/>
        </p:nvPicPr>
        <p:blipFill>
          <a:blip r:embed="rId3"/>
          <a:stretch>
            <a:fillRect/>
          </a:stretch>
        </p:blipFill>
        <p:spPr>
          <a:xfrm>
            <a:off x="876392" y="2132314"/>
            <a:ext cx="2829973" cy="2316347"/>
          </a:xfrm>
          <a:prstGeom prst="rect">
            <a:avLst/>
          </a:prstGeom>
        </p:spPr>
      </p:pic>
      <p:sp>
        <p:nvSpPr>
          <p:cNvPr id="6" name="Arrow: Right 5">
            <a:extLst>
              <a:ext uri="{FF2B5EF4-FFF2-40B4-BE49-F238E27FC236}">
                <a16:creationId xmlns:a16="http://schemas.microsoft.com/office/drawing/2014/main" id="{60C084AC-73BA-4205-822C-80E03F10B01A}"/>
              </a:ext>
            </a:extLst>
          </p:cNvPr>
          <p:cNvSpPr/>
          <p:nvPr/>
        </p:nvSpPr>
        <p:spPr>
          <a:xfrm>
            <a:off x="3971431" y="2840019"/>
            <a:ext cx="1050306" cy="247426"/>
          </a:xfrm>
          <a:prstGeom prst="rightArrow">
            <a:avLst/>
          </a:prstGeom>
          <a:ln/>
        </p:spPr>
        <p:style>
          <a:lnRef idx="0">
            <a:schemeClr val="accent6"/>
          </a:lnRef>
          <a:fillRef idx="3">
            <a:schemeClr val="accent6"/>
          </a:fillRef>
          <a:effectRef idx="3">
            <a:schemeClr val="accent6"/>
          </a:effectRef>
          <a:fontRef idx="minor">
            <a:schemeClr val="lt1"/>
          </a:fontRef>
        </p:style>
        <p:txBody>
          <a:bodyPr rtlCol="0" anchor="ctr"/>
          <a:lstStyle/>
          <a:p>
            <a:pPr algn="ctr"/>
            <a:endParaRPr lang="en-CA" dirty="0"/>
          </a:p>
        </p:txBody>
      </p:sp>
      <p:pic>
        <p:nvPicPr>
          <p:cNvPr id="5" name="Picture 4">
            <a:extLst>
              <a:ext uri="{FF2B5EF4-FFF2-40B4-BE49-F238E27FC236}">
                <a16:creationId xmlns:a16="http://schemas.microsoft.com/office/drawing/2014/main" id="{0D0A7C70-F6C2-47F7-8084-E8C34124C64B}"/>
              </a:ext>
            </a:extLst>
          </p:cNvPr>
          <p:cNvPicPr>
            <a:picLocks noChangeAspect="1"/>
          </p:cNvPicPr>
          <p:nvPr/>
        </p:nvPicPr>
        <p:blipFill>
          <a:blip r:embed="rId4"/>
          <a:stretch>
            <a:fillRect/>
          </a:stretch>
        </p:blipFill>
        <p:spPr>
          <a:xfrm>
            <a:off x="5052151" y="2132314"/>
            <a:ext cx="2829973" cy="2316347"/>
          </a:xfrm>
          <a:prstGeom prst="rect">
            <a:avLst/>
          </a:prstGeom>
        </p:spPr>
      </p:pic>
    </p:spTree>
    <p:extLst>
      <p:ext uri="{BB962C8B-B14F-4D97-AF65-F5344CB8AC3E}">
        <p14:creationId xmlns:p14="http://schemas.microsoft.com/office/powerpoint/2010/main" val="2872558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Subnet an IPv6 Network</a:t>
            </a:r>
            <a:br>
              <a:rPr lang="en-US" dirty="0"/>
            </a:br>
            <a:r>
              <a:rPr lang="en-US" sz="2400" dirty="0"/>
              <a:t>IPv6 Subnetting Example</a:t>
            </a:r>
          </a:p>
        </p:txBody>
      </p:sp>
      <p:sp>
        <p:nvSpPr>
          <p:cNvPr id="6" name="Content Placeholder 3">
            <a:extLst>
              <a:ext uri="{FF2B5EF4-FFF2-40B4-BE49-F238E27FC236}">
                <a16:creationId xmlns:a16="http://schemas.microsoft.com/office/drawing/2014/main" id="{4003F5F5-7654-47FE-8245-0FE364DE3A10}"/>
              </a:ext>
            </a:extLst>
          </p:cNvPr>
          <p:cNvSpPr>
            <a:spLocks noGrp="1"/>
          </p:cNvSpPr>
          <p:nvPr>
            <p:ph idx="1"/>
          </p:nvPr>
        </p:nvSpPr>
        <p:spPr>
          <a:xfrm>
            <a:off x="431801" y="1035049"/>
            <a:ext cx="3731826" cy="2863358"/>
          </a:xfrm>
        </p:spPr>
        <p:txBody>
          <a:bodyPr/>
          <a:lstStyle/>
          <a:p>
            <a:pPr marL="0" indent="0" algn="l" defTabSz="684213" fontAlgn="base">
              <a:spcBef>
                <a:spcPts val="600"/>
              </a:spcBef>
              <a:spcAft>
                <a:spcPts val="600"/>
              </a:spcAft>
              <a:buClr>
                <a:schemeClr val="tx2"/>
              </a:buClr>
              <a:buSzPct val="90000"/>
            </a:pPr>
            <a:r>
              <a:rPr lang="en-US" sz="1600" dirty="0">
                <a:solidFill>
                  <a:srgbClr val="000000"/>
                </a:solidFill>
              </a:rPr>
              <a:t>Given the 2001:db8:acad::/48 global routing prefix with a 16 bit subnet ID.</a:t>
            </a:r>
          </a:p>
          <a:p>
            <a:pPr marL="285750" indent="-285750" algn="l" defTabSz="684213" fontAlgn="base">
              <a:spcBef>
                <a:spcPts val="600"/>
              </a:spcBef>
              <a:spcAft>
                <a:spcPts val="600"/>
              </a:spcAft>
              <a:buClr>
                <a:schemeClr val="tx2"/>
              </a:buClr>
              <a:buSzPct val="90000"/>
              <a:buFont typeface="Arial" panose="020B0604020202020204" pitchFamily="34" charset="0"/>
              <a:buChar char="•"/>
            </a:pPr>
            <a:r>
              <a:rPr lang="en-US" sz="1600" dirty="0">
                <a:solidFill>
                  <a:srgbClr val="000000"/>
                </a:solidFill>
              </a:rPr>
              <a:t>Allows 65,536 /64 subnets</a:t>
            </a:r>
          </a:p>
          <a:p>
            <a:pPr marL="285750" indent="-285750" algn="l" defTabSz="684213" fontAlgn="base">
              <a:spcBef>
                <a:spcPts val="600"/>
              </a:spcBef>
              <a:spcAft>
                <a:spcPts val="600"/>
              </a:spcAft>
              <a:buClr>
                <a:schemeClr val="tx2"/>
              </a:buClr>
              <a:buSzPct val="90000"/>
              <a:buFont typeface="Arial" panose="020B0604020202020204" pitchFamily="34" charset="0"/>
              <a:buChar char="•"/>
            </a:pPr>
            <a:r>
              <a:rPr lang="en-US" sz="1600" dirty="0">
                <a:solidFill>
                  <a:srgbClr val="000000"/>
                </a:solidFill>
              </a:rPr>
              <a:t>The global routing prefix is the same for all subnets.</a:t>
            </a:r>
          </a:p>
          <a:p>
            <a:pPr marL="285750" indent="-285750" algn="l" defTabSz="684213" fontAlgn="base">
              <a:spcBef>
                <a:spcPts val="600"/>
              </a:spcBef>
              <a:spcAft>
                <a:spcPts val="600"/>
              </a:spcAft>
              <a:buClr>
                <a:schemeClr val="tx2"/>
              </a:buClr>
              <a:buSzPct val="90000"/>
              <a:buFont typeface="Arial" panose="020B0604020202020204" pitchFamily="34" charset="0"/>
              <a:buChar char="•"/>
            </a:pPr>
            <a:r>
              <a:rPr lang="en-US" sz="1600" dirty="0">
                <a:solidFill>
                  <a:srgbClr val="000000"/>
                </a:solidFill>
              </a:rPr>
              <a:t>Only </a:t>
            </a:r>
            <a:r>
              <a:rPr lang="en-US" sz="1400" dirty="0">
                <a:solidFill>
                  <a:srgbClr val="000000"/>
                </a:solidFill>
              </a:rPr>
              <a:t>the subnet ID hextet is incremented in hexadecimal for each subnet.</a:t>
            </a:r>
          </a:p>
        </p:txBody>
      </p:sp>
      <p:pic>
        <p:nvPicPr>
          <p:cNvPr id="4" name="Picture 3">
            <a:extLst>
              <a:ext uri="{FF2B5EF4-FFF2-40B4-BE49-F238E27FC236}">
                <a16:creationId xmlns:a16="http://schemas.microsoft.com/office/drawing/2014/main" id="{79B8BF49-5FD4-4309-80FA-F52A67C7D7A8}"/>
              </a:ext>
            </a:extLst>
          </p:cNvPr>
          <p:cNvPicPr>
            <a:picLocks noChangeAspect="1"/>
          </p:cNvPicPr>
          <p:nvPr/>
        </p:nvPicPr>
        <p:blipFill>
          <a:blip r:embed="rId3"/>
          <a:stretch>
            <a:fillRect/>
          </a:stretch>
        </p:blipFill>
        <p:spPr>
          <a:xfrm>
            <a:off x="4265974" y="1035358"/>
            <a:ext cx="4446225" cy="3072784"/>
          </a:xfrm>
          <a:prstGeom prst="rect">
            <a:avLst/>
          </a:prstGeom>
        </p:spPr>
      </p:pic>
    </p:spTree>
    <p:extLst>
      <p:ext uri="{BB962C8B-B14F-4D97-AF65-F5344CB8AC3E}">
        <p14:creationId xmlns:p14="http://schemas.microsoft.com/office/powerpoint/2010/main" val="1963331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Subnet an IPv6 Network</a:t>
            </a:r>
            <a:br>
              <a:rPr lang="en-US" dirty="0"/>
            </a:br>
            <a:r>
              <a:rPr lang="en-US" sz="2400" dirty="0"/>
              <a:t>IPv6 Subnet Allocation</a:t>
            </a:r>
          </a:p>
        </p:txBody>
      </p:sp>
      <p:sp>
        <p:nvSpPr>
          <p:cNvPr id="6" name="Content Placeholder 3">
            <a:extLst>
              <a:ext uri="{FF2B5EF4-FFF2-40B4-BE49-F238E27FC236}">
                <a16:creationId xmlns:a16="http://schemas.microsoft.com/office/drawing/2014/main" id="{4003F5F5-7654-47FE-8245-0FE364DE3A10}"/>
              </a:ext>
            </a:extLst>
          </p:cNvPr>
          <p:cNvSpPr>
            <a:spLocks noGrp="1"/>
          </p:cNvSpPr>
          <p:nvPr>
            <p:ph idx="1"/>
          </p:nvPr>
        </p:nvSpPr>
        <p:spPr>
          <a:xfrm>
            <a:off x="431800" y="986659"/>
            <a:ext cx="7380549" cy="1392523"/>
          </a:xfrm>
        </p:spPr>
        <p:txBody>
          <a:bodyPr/>
          <a:lstStyle/>
          <a:p>
            <a:pPr marL="0" indent="0" algn="l" defTabSz="684213" fontAlgn="base">
              <a:spcBef>
                <a:spcPts val="600"/>
              </a:spcBef>
              <a:spcAft>
                <a:spcPts val="600"/>
              </a:spcAft>
              <a:buClr>
                <a:schemeClr val="tx2"/>
              </a:buClr>
              <a:buSzPct val="90000"/>
            </a:pPr>
            <a:r>
              <a:rPr lang="en-US" sz="1400" dirty="0">
                <a:solidFill>
                  <a:srgbClr val="000000"/>
                </a:solidFill>
              </a:rPr>
              <a:t>The example topology requires five subnets, one for each LAN as well as for the serial link between R1 and R2.</a:t>
            </a:r>
          </a:p>
          <a:p>
            <a:pPr marL="0" indent="0" algn="l" defTabSz="684213" fontAlgn="base">
              <a:spcBef>
                <a:spcPts val="600"/>
              </a:spcBef>
              <a:spcAft>
                <a:spcPts val="600"/>
              </a:spcAft>
              <a:buClr>
                <a:schemeClr val="tx2"/>
              </a:buClr>
              <a:buSzPct val="90000"/>
            </a:pPr>
            <a:r>
              <a:rPr lang="en-US" sz="1400" dirty="0">
                <a:solidFill>
                  <a:srgbClr val="000000"/>
                </a:solidFill>
              </a:rPr>
              <a:t>The five IPv6 subnets were allocated, with the subnet ID field 0001 through 0005. Each /64 subnet will provide more addresses than will ever be needed.</a:t>
            </a:r>
          </a:p>
        </p:txBody>
      </p:sp>
      <p:pic>
        <p:nvPicPr>
          <p:cNvPr id="5" name="Picture 4">
            <a:extLst>
              <a:ext uri="{FF2B5EF4-FFF2-40B4-BE49-F238E27FC236}">
                <a16:creationId xmlns:a16="http://schemas.microsoft.com/office/drawing/2014/main" id="{F9B4560F-645D-4891-932C-5DFEA2110D05}"/>
              </a:ext>
            </a:extLst>
          </p:cNvPr>
          <p:cNvPicPr>
            <a:picLocks noChangeAspect="1"/>
          </p:cNvPicPr>
          <p:nvPr/>
        </p:nvPicPr>
        <p:blipFill>
          <a:blip r:embed="rId3"/>
          <a:stretch>
            <a:fillRect/>
          </a:stretch>
        </p:blipFill>
        <p:spPr>
          <a:xfrm>
            <a:off x="994298" y="2295062"/>
            <a:ext cx="3127775" cy="2099842"/>
          </a:xfrm>
          <a:prstGeom prst="rect">
            <a:avLst/>
          </a:prstGeom>
        </p:spPr>
      </p:pic>
      <p:pic>
        <p:nvPicPr>
          <p:cNvPr id="7" name="Picture 6">
            <a:extLst>
              <a:ext uri="{FF2B5EF4-FFF2-40B4-BE49-F238E27FC236}">
                <a16:creationId xmlns:a16="http://schemas.microsoft.com/office/drawing/2014/main" id="{0D5A817A-D8FB-45B9-BB3D-6E5C7DC6B464}"/>
              </a:ext>
            </a:extLst>
          </p:cNvPr>
          <p:cNvPicPr>
            <a:picLocks noChangeAspect="1"/>
          </p:cNvPicPr>
          <p:nvPr/>
        </p:nvPicPr>
        <p:blipFill>
          <a:blip r:embed="rId4"/>
          <a:stretch>
            <a:fillRect/>
          </a:stretch>
        </p:blipFill>
        <p:spPr>
          <a:xfrm>
            <a:off x="4419507" y="2427572"/>
            <a:ext cx="3392842" cy="1967332"/>
          </a:xfrm>
          <a:prstGeom prst="rect">
            <a:avLst/>
          </a:prstGeom>
        </p:spPr>
      </p:pic>
    </p:spTree>
    <p:extLst>
      <p:ext uri="{BB962C8B-B14F-4D97-AF65-F5344CB8AC3E}">
        <p14:creationId xmlns:p14="http://schemas.microsoft.com/office/powerpoint/2010/main" val="68190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Subnet an IPv6 Network</a:t>
            </a:r>
            <a:br>
              <a:rPr lang="en-US" dirty="0"/>
            </a:br>
            <a:r>
              <a:rPr lang="en-US" sz="2400" dirty="0"/>
              <a:t>Router Configured with IPv6 Subnets</a:t>
            </a:r>
          </a:p>
        </p:txBody>
      </p:sp>
      <p:sp>
        <p:nvSpPr>
          <p:cNvPr id="6" name="Content Placeholder 3">
            <a:extLst>
              <a:ext uri="{FF2B5EF4-FFF2-40B4-BE49-F238E27FC236}">
                <a16:creationId xmlns:a16="http://schemas.microsoft.com/office/drawing/2014/main" id="{4003F5F5-7654-47FE-8245-0FE364DE3A10}"/>
              </a:ext>
            </a:extLst>
          </p:cNvPr>
          <p:cNvSpPr>
            <a:spLocks noGrp="1"/>
          </p:cNvSpPr>
          <p:nvPr>
            <p:ph idx="1"/>
          </p:nvPr>
        </p:nvSpPr>
        <p:spPr>
          <a:xfrm>
            <a:off x="431800" y="986660"/>
            <a:ext cx="7380549" cy="731838"/>
          </a:xfrm>
        </p:spPr>
        <p:txBody>
          <a:bodyPr/>
          <a:lstStyle/>
          <a:p>
            <a:pPr marL="0" indent="0" algn="l" defTabSz="684213" fontAlgn="base">
              <a:spcBef>
                <a:spcPts val="600"/>
              </a:spcBef>
              <a:spcAft>
                <a:spcPts val="600"/>
              </a:spcAft>
              <a:buClr>
                <a:schemeClr val="tx2"/>
              </a:buClr>
              <a:buSzPct val="90000"/>
            </a:pPr>
            <a:r>
              <a:rPr lang="en-US" sz="1600" dirty="0">
                <a:solidFill>
                  <a:srgbClr val="000000"/>
                </a:solidFill>
              </a:rPr>
              <a:t>The example shows that each of the router interfaces on R1 has been configured to be on a different IPv6 subnet.</a:t>
            </a:r>
          </a:p>
        </p:txBody>
      </p:sp>
      <p:sp>
        <p:nvSpPr>
          <p:cNvPr id="8" name="Rectangle 1">
            <a:extLst>
              <a:ext uri="{FF2B5EF4-FFF2-40B4-BE49-F238E27FC236}">
                <a16:creationId xmlns:a16="http://schemas.microsoft.com/office/drawing/2014/main" id="{834DE4A8-80F8-41EF-8BA3-2E8FBDCC8A88}"/>
              </a:ext>
            </a:extLst>
          </p:cNvPr>
          <p:cNvSpPr>
            <a:spLocks noChangeArrowheads="1"/>
          </p:cNvSpPr>
          <p:nvPr/>
        </p:nvSpPr>
        <p:spPr bwMode="auto">
          <a:xfrm>
            <a:off x="523265" y="1871767"/>
            <a:ext cx="5398141" cy="1785104"/>
          </a:xfrm>
          <a:prstGeom prst="rect">
            <a:avLst/>
          </a:prstGeom>
          <a:solidFill>
            <a:srgbClr val="000000"/>
          </a:solidFill>
          <a:ln>
            <a:noFill/>
          </a:ln>
          <a:effectLst/>
        </p:spPr>
        <p:txBody>
          <a:bodyPr vert="horz" wrap="square" lIns="91440" tIns="45720" rIns="91440" bIns="45720" numCol="1" anchor="ctr" anchorCtr="0" compatLnSpc="1">
            <a:prstTxWarp prst="textNoShape">
              <a:avLst/>
            </a:prstTxWarp>
            <a:spAutoFit/>
          </a:bodyPr>
          <a:lstStyle/>
          <a:p>
            <a:pPr lvl="0" defTabSz="914400" eaLnBrk="0" hangingPunct="0"/>
            <a:r>
              <a:rPr lang="en-US" altLang="en-US" sz="1000" dirty="0">
                <a:solidFill>
                  <a:schemeClr val="bg1"/>
                </a:solidFill>
                <a:latin typeface="Courier New" panose="02070309020205020404" pitchFamily="49" charset="0"/>
                <a:cs typeface="Courier New" panose="02070309020205020404" pitchFamily="49" charset="0"/>
              </a:rPr>
              <a:t>R1(config)# interface gigabitethernet 0/0/0</a:t>
            </a:r>
          </a:p>
          <a:p>
            <a:pPr lvl="0" defTabSz="914400" eaLnBrk="0" hangingPunct="0"/>
            <a:r>
              <a:rPr lang="en-US" altLang="en-US" sz="1000" dirty="0">
                <a:solidFill>
                  <a:schemeClr val="bg1"/>
                </a:solidFill>
                <a:latin typeface="Courier New" panose="02070309020205020404" pitchFamily="49" charset="0"/>
                <a:cs typeface="Courier New" panose="02070309020205020404" pitchFamily="49" charset="0"/>
              </a:rPr>
              <a:t>R1(config-if)# ipv6 address 2001:db8:acad:1::1/64</a:t>
            </a:r>
          </a:p>
          <a:p>
            <a:pPr lvl="0" defTabSz="914400" eaLnBrk="0" hangingPunct="0"/>
            <a:r>
              <a:rPr lang="en-US" altLang="en-US" sz="1000" dirty="0">
                <a:solidFill>
                  <a:schemeClr val="bg1"/>
                </a:solidFill>
                <a:latin typeface="Courier New" panose="02070309020205020404" pitchFamily="49" charset="0"/>
                <a:cs typeface="Courier New" panose="02070309020205020404" pitchFamily="49" charset="0"/>
              </a:rPr>
              <a:t>R1(config-if)# no shutdown</a:t>
            </a:r>
          </a:p>
          <a:p>
            <a:pPr lvl="0" defTabSz="914400" eaLnBrk="0" hangingPunct="0"/>
            <a:r>
              <a:rPr lang="en-US" altLang="en-US" sz="1000" dirty="0">
                <a:solidFill>
                  <a:schemeClr val="bg1"/>
                </a:solidFill>
                <a:latin typeface="Courier New" panose="02070309020205020404" pitchFamily="49" charset="0"/>
                <a:cs typeface="Courier New" panose="02070309020205020404" pitchFamily="49" charset="0"/>
              </a:rPr>
              <a:t>R1(config-if)# exit</a:t>
            </a:r>
          </a:p>
          <a:p>
            <a:pPr lvl="0" defTabSz="914400" eaLnBrk="0" hangingPunct="0"/>
            <a:r>
              <a:rPr lang="en-US" altLang="en-US" sz="1000" dirty="0">
                <a:solidFill>
                  <a:schemeClr val="bg1"/>
                </a:solidFill>
                <a:latin typeface="Courier New" panose="02070309020205020404" pitchFamily="49" charset="0"/>
                <a:cs typeface="Courier New" panose="02070309020205020404" pitchFamily="49" charset="0"/>
              </a:rPr>
              <a:t>R1(config)# interface gigabitethernet 0/0/1</a:t>
            </a:r>
          </a:p>
          <a:p>
            <a:pPr lvl="0" defTabSz="914400" eaLnBrk="0" hangingPunct="0"/>
            <a:r>
              <a:rPr lang="en-US" altLang="en-US" sz="1000" dirty="0">
                <a:solidFill>
                  <a:schemeClr val="bg1"/>
                </a:solidFill>
                <a:latin typeface="Courier New" panose="02070309020205020404" pitchFamily="49" charset="0"/>
                <a:cs typeface="Courier New" panose="02070309020205020404" pitchFamily="49" charset="0"/>
              </a:rPr>
              <a:t>R1(config-if)# ipv6 address 2001:db8:acad:2::1/64</a:t>
            </a:r>
          </a:p>
          <a:p>
            <a:pPr lvl="0" defTabSz="914400" eaLnBrk="0" hangingPunct="0"/>
            <a:r>
              <a:rPr lang="en-US" altLang="en-US" sz="1000" dirty="0">
                <a:solidFill>
                  <a:schemeClr val="bg1"/>
                </a:solidFill>
                <a:latin typeface="Courier New" panose="02070309020205020404" pitchFamily="49" charset="0"/>
                <a:cs typeface="Courier New" panose="02070309020205020404" pitchFamily="49" charset="0"/>
              </a:rPr>
              <a:t>R1(config-if)# no shutdown</a:t>
            </a:r>
          </a:p>
          <a:p>
            <a:pPr lvl="0" defTabSz="914400" eaLnBrk="0" hangingPunct="0"/>
            <a:r>
              <a:rPr lang="en-US" altLang="en-US" sz="1000" dirty="0">
                <a:solidFill>
                  <a:schemeClr val="bg1"/>
                </a:solidFill>
                <a:latin typeface="Courier New" panose="02070309020205020404" pitchFamily="49" charset="0"/>
                <a:cs typeface="Courier New" panose="02070309020205020404" pitchFamily="49" charset="0"/>
              </a:rPr>
              <a:t>R1(config-if)# exit</a:t>
            </a:r>
          </a:p>
          <a:p>
            <a:pPr lvl="0" defTabSz="914400" eaLnBrk="0" hangingPunct="0"/>
            <a:r>
              <a:rPr lang="en-US" altLang="en-US" sz="1000" dirty="0">
                <a:solidFill>
                  <a:schemeClr val="bg1"/>
                </a:solidFill>
                <a:latin typeface="Courier New" panose="02070309020205020404" pitchFamily="49" charset="0"/>
                <a:cs typeface="Courier New" panose="02070309020205020404" pitchFamily="49" charset="0"/>
              </a:rPr>
              <a:t>R1(config)# interface serial 0/1/0</a:t>
            </a:r>
          </a:p>
          <a:p>
            <a:pPr lvl="0" defTabSz="914400" eaLnBrk="0" hangingPunct="0"/>
            <a:r>
              <a:rPr lang="en-US" altLang="en-US" sz="1000" dirty="0">
                <a:solidFill>
                  <a:schemeClr val="bg1"/>
                </a:solidFill>
                <a:latin typeface="Courier New" panose="02070309020205020404" pitchFamily="49" charset="0"/>
                <a:cs typeface="Courier New" panose="02070309020205020404" pitchFamily="49" charset="0"/>
              </a:rPr>
              <a:t>R1(config-if)# ipv6 address 2001:db8:acad:3::1/64</a:t>
            </a:r>
          </a:p>
          <a:p>
            <a:pPr lvl="0" defTabSz="914400" eaLnBrk="0" hangingPunct="0"/>
            <a:r>
              <a:rPr lang="en-US" altLang="en-US" sz="1000" dirty="0">
                <a:solidFill>
                  <a:schemeClr val="bg1"/>
                </a:solidFill>
                <a:latin typeface="Courier New" panose="02070309020205020404" pitchFamily="49" charset="0"/>
                <a:cs typeface="Courier New" panose="02070309020205020404" pitchFamily="49" charset="0"/>
              </a:rPr>
              <a:t>R1(config-if)# no shutdown</a:t>
            </a:r>
            <a:endParaRPr kumimoji="0" lang="en-US" altLang="en-US" sz="1000" b="0" i="0" u="none" strike="noStrike" cap="none" normalizeH="0" baseline="0" dirty="0">
              <a:ln>
                <a:noFill/>
              </a:ln>
              <a:solidFill>
                <a:schemeClr val="bg1"/>
              </a:solidFill>
              <a:effectLst/>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2329535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469497" y="2260316"/>
            <a:ext cx="6672708" cy="1136308"/>
          </a:xfrm>
        </p:spPr>
        <p:txBody>
          <a:bodyPr/>
          <a:lstStyle/>
          <a:p>
            <a:r>
              <a:rPr lang="en-US" dirty="0">
                <a:solidFill>
                  <a:schemeClr val="accent5">
                    <a:lumMod val="40000"/>
                    <a:lumOff val="60000"/>
                  </a:schemeClr>
                </a:solidFill>
              </a:rPr>
              <a:t>Module 13: ICMP</a:t>
            </a:r>
            <a:br>
              <a:rPr lang="en-US" dirty="0">
                <a:solidFill>
                  <a:schemeClr val="accent5">
                    <a:lumMod val="40000"/>
                    <a:lumOff val="60000"/>
                  </a:schemeClr>
                </a:solidFill>
              </a:rPr>
            </a:br>
            <a:endParaRPr lang="en-US" dirty="0">
              <a:solidFill>
                <a:schemeClr val="accent5">
                  <a:lumMod val="40000"/>
                  <a:lumOff val="60000"/>
                </a:schemeClr>
              </a:solidFill>
            </a:endParaRPr>
          </a:p>
        </p:txBody>
      </p:sp>
      <p:sp>
        <p:nvSpPr>
          <p:cNvPr id="7" name="Subtitle 6"/>
          <p:cNvSpPr>
            <a:spLocks noGrp="1"/>
          </p:cNvSpPr>
          <p:nvPr>
            <p:ph type="subTitle" idx="1"/>
          </p:nvPr>
        </p:nvSpPr>
        <p:spPr>
          <a:xfrm>
            <a:off x="469497" y="3809526"/>
            <a:ext cx="2368954" cy="902174"/>
          </a:xfrm>
        </p:spPr>
        <p:txBody>
          <a:bodyPr/>
          <a:lstStyle/>
          <a:p>
            <a:r>
              <a:rPr lang="en-US" dirty="0">
                <a:solidFill>
                  <a:schemeClr val="accent5">
                    <a:lumMod val="40000"/>
                    <a:lumOff val="60000"/>
                  </a:schemeClr>
                </a:solidFill>
              </a:rPr>
              <a:t>Introduction of Networks v7.0 (ITN)</a:t>
            </a:r>
          </a:p>
          <a:p>
            <a:endParaRPr lang="en-US" dirty="0"/>
          </a:p>
        </p:txBody>
      </p:sp>
    </p:spTree>
    <p:custDataLst>
      <p:tags r:id="rId1"/>
    </p:custDataLst>
    <p:extLst>
      <p:ext uri="{BB962C8B-B14F-4D97-AF65-F5344CB8AC3E}">
        <p14:creationId xmlns:p14="http://schemas.microsoft.com/office/powerpoint/2010/main" val="709252400"/>
      </p:ext>
    </p:extLst>
  </p:cSld>
  <p:clrMapOvr>
    <a:masterClrMapping/>
  </p:clrMapOvr>
  <p:transition spd="slow">
    <p:wip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88160"/>
            <a:ext cx="7598042" cy="929640"/>
          </a:xfrm>
        </p:spPr>
        <p:txBody>
          <a:bodyPr/>
          <a:lstStyle/>
          <a:p>
            <a:r>
              <a:rPr lang="en-US" dirty="0">
                <a:solidFill>
                  <a:schemeClr val="accent5">
                    <a:lumMod val="40000"/>
                    <a:lumOff val="60000"/>
                  </a:schemeClr>
                </a:solidFill>
              </a:rPr>
              <a:t>13.1 ICMP Messages</a:t>
            </a:r>
          </a:p>
        </p:txBody>
      </p:sp>
    </p:spTree>
    <p:custDataLst>
      <p:tags r:id="rId1"/>
    </p:custDataLst>
    <p:extLst>
      <p:ext uri="{BB962C8B-B14F-4D97-AF65-F5344CB8AC3E}">
        <p14:creationId xmlns:p14="http://schemas.microsoft.com/office/powerpoint/2010/main" val="3916844457"/>
      </p:ext>
    </p:extLst>
  </p:cSld>
  <p:clrMapOvr>
    <a:masterClrMapping/>
  </p:clrMapOvr>
  <p:transition spd="slow">
    <p:wip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1600" dirty="0"/>
              <a:t>ICMP Messages</a:t>
            </a:r>
            <a:br>
              <a:rPr lang="en-US" altLang="en-US" dirty="0"/>
            </a:br>
            <a:r>
              <a:rPr lang="en-US" altLang="en-US" dirty="0"/>
              <a:t>ICMPv4 and ICMPv6 Messages</a:t>
            </a:r>
          </a:p>
        </p:txBody>
      </p:sp>
      <p:sp>
        <p:nvSpPr>
          <p:cNvPr id="8195" name="Rectangle 6"/>
          <p:cNvSpPr>
            <a:spLocks noGrp="1" noChangeArrowheads="1"/>
          </p:cNvSpPr>
          <p:nvPr>
            <p:ph idx="1"/>
          </p:nvPr>
        </p:nvSpPr>
        <p:spPr>
          <a:xfrm>
            <a:off x="144065" y="888396"/>
            <a:ext cx="8712259" cy="3621959"/>
          </a:xfrm>
        </p:spPr>
        <p:txBody>
          <a:bodyPr/>
          <a:lstStyle/>
          <a:p>
            <a:pPr>
              <a:buFont typeface="Arial" panose="020B0604020202020204" pitchFamily="34" charset="0"/>
              <a:buChar char="•"/>
            </a:pPr>
            <a:r>
              <a:rPr lang="en-US" sz="1600" dirty="0"/>
              <a:t>Internet Control Message Protocol (ICMP) provides feedback about issues related to the processing of IP packets under certain conditions.</a:t>
            </a:r>
          </a:p>
          <a:p>
            <a:pPr>
              <a:buFont typeface="Arial" panose="020B0604020202020204" pitchFamily="34" charset="0"/>
              <a:buChar char="•"/>
            </a:pPr>
            <a:r>
              <a:rPr lang="en-US" sz="1600" dirty="0"/>
              <a:t>ICMPv4 is the messaging protocol for IPv4. ICMPv6 is the messaging protocol for IPv6 and includes additional functionality.</a:t>
            </a:r>
          </a:p>
          <a:p>
            <a:pPr>
              <a:buFont typeface="Arial" panose="020B0604020202020204" pitchFamily="34" charset="0"/>
              <a:buChar char="•"/>
            </a:pPr>
            <a:r>
              <a:rPr lang="en-US" sz="1600" dirty="0"/>
              <a:t>The ICMP messages common to both ICMPv4 and ICMPv6 include:</a:t>
            </a:r>
          </a:p>
          <a:p>
            <a:pPr lvl="2">
              <a:buFont typeface="Arial" panose="020B0604020202020204" pitchFamily="34" charset="0"/>
              <a:buChar char="•"/>
            </a:pPr>
            <a:r>
              <a:rPr lang="en-US" sz="1600" dirty="0"/>
              <a:t>Host reachability</a:t>
            </a:r>
          </a:p>
          <a:p>
            <a:pPr lvl="2">
              <a:buFont typeface="Arial" panose="020B0604020202020204" pitchFamily="34" charset="0"/>
              <a:buChar char="•"/>
            </a:pPr>
            <a:r>
              <a:rPr lang="en-US" sz="1600" dirty="0"/>
              <a:t>Destination or Service Unreachable</a:t>
            </a:r>
          </a:p>
          <a:p>
            <a:pPr lvl="2">
              <a:buFont typeface="Arial" panose="020B0604020202020204" pitchFamily="34" charset="0"/>
              <a:buChar char="•"/>
            </a:pPr>
            <a:r>
              <a:rPr lang="en-US" sz="1600" dirty="0"/>
              <a:t>Time exceeded</a:t>
            </a:r>
          </a:p>
          <a:p>
            <a:pPr marL="0" indent="0">
              <a:buNone/>
            </a:pPr>
            <a:endParaRPr lang="en-US" sz="1600" dirty="0"/>
          </a:p>
          <a:p>
            <a:pPr marL="0" indent="0">
              <a:buNone/>
            </a:pPr>
            <a:r>
              <a:rPr lang="en-US" sz="1600" dirty="0"/>
              <a:t>Note: ICMPv4 messages are not required and are often not allowed within a network for security reasons. </a:t>
            </a:r>
          </a:p>
          <a:p>
            <a:pPr>
              <a:buFont typeface="Arial" panose="020B0604020202020204" pitchFamily="34" charset="0"/>
              <a:buChar char="•"/>
            </a:pPr>
            <a:endParaRPr lang="en-US" dirty="0"/>
          </a:p>
          <a:p>
            <a:endParaRPr lang="en-US" altLang="ja-JP" dirty="0"/>
          </a:p>
        </p:txBody>
      </p:sp>
    </p:spTree>
    <p:custDataLst>
      <p:tags r:id="rId1"/>
    </p:custDataLst>
    <p:extLst>
      <p:ext uri="{BB962C8B-B14F-4D97-AF65-F5344CB8AC3E}">
        <p14:creationId xmlns:p14="http://schemas.microsoft.com/office/powerpoint/2010/main" val="4225061589"/>
      </p:ext>
    </p:extLst>
  </p:cSld>
  <p:clrMapOvr>
    <a:masterClrMapping/>
  </p:clrMapOvr>
  <p:transition spd="slow">
    <p:wip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1600" dirty="0"/>
              <a:t>ICMP Messages</a:t>
            </a:r>
            <a:br>
              <a:rPr lang="en-US" altLang="en-US" dirty="0"/>
            </a:br>
            <a:r>
              <a:rPr lang="en-US" altLang="en-US" dirty="0"/>
              <a:t>Host Reachability</a:t>
            </a:r>
          </a:p>
        </p:txBody>
      </p:sp>
      <p:sp>
        <p:nvSpPr>
          <p:cNvPr id="8195" name="Rectangle 6"/>
          <p:cNvSpPr>
            <a:spLocks noGrp="1" noChangeArrowheads="1"/>
          </p:cNvSpPr>
          <p:nvPr>
            <p:ph idx="1"/>
          </p:nvPr>
        </p:nvSpPr>
        <p:spPr>
          <a:xfrm>
            <a:off x="145357" y="798944"/>
            <a:ext cx="3939626" cy="3735939"/>
          </a:xfrm>
        </p:spPr>
        <p:txBody>
          <a:bodyPr/>
          <a:lstStyle/>
          <a:p>
            <a:pPr marL="0" indent="0">
              <a:buNone/>
            </a:pPr>
            <a:r>
              <a:rPr lang="en-US" sz="1600" dirty="0"/>
              <a:t>ICMP Echo Message can be used to test the reachability of a host on an IP network. </a:t>
            </a:r>
          </a:p>
          <a:p>
            <a:pPr marL="0" indent="0">
              <a:buNone/>
            </a:pPr>
            <a:r>
              <a:rPr lang="en-US" sz="1600" dirty="0"/>
              <a:t>In the example:</a:t>
            </a:r>
          </a:p>
          <a:p>
            <a:pPr lvl="1">
              <a:buFont typeface="Arial" panose="020B0604020202020204" pitchFamily="34" charset="0"/>
              <a:buChar char="•"/>
            </a:pPr>
            <a:r>
              <a:rPr lang="en-US" sz="1600" dirty="0"/>
              <a:t>The local host sends an ICMP Echo Request to a host. </a:t>
            </a:r>
          </a:p>
          <a:p>
            <a:pPr lvl="1">
              <a:buFont typeface="Arial" panose="020B0604020202020204" pitchFamily="34" charset="0"/>
              <a:buChar char="•"/>
            </a:pPr>
            <a:r>
              <a:rPr lang="en-US" sz="1600" dirty="0"/>
              <a:t>If the host is available, the destination host responds with an Echo Reply.</a:t>
            </a:r>
          </a:p>
        </p:txBody>
      </p:sp>
      <p:pic>
        <p:nvPicPr>
          <p:cNvPr id="3" name="Picture 2">
            <a:extLst>
              <a:ext uri="{FF2B5EF4-FFF2-40B4-BE49-F238E27FC236}">
                <a16:creationId xmlns:a16="http://schemas.microsoft.com/office/drawing/2014/main" id="{60678897-C92D-774A-A01F-030F0E281DB0}"/>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4572000" y="1419595"/>
            <a:ext cx="3939626" cy="2304309"/>
          </a:xfrm>
          <a:prstGeom prst="rect">
            <a:avLst/>
          </a:prstGeom>
        </p:spPr>
      </p:pic>
    </p:spTree>
    <p:custDataLst>
      <p:tags r:id="rId1"/>
    </p:custDataLst>
    <p:extLst>
      <p:ext uri="{BB962C8B-B14F-4D97-AF65-F5344CB8AC3E}">
        <p14:creationId xmlns:p14="http://schemas.microsoft.com/office/powerpoint/2010/main" val="3966033798"/>
      </p:ext>
    </p:extLst>
  </p:cSld>
  <p:clrMapOvr>
    <a:masterClrMapping/>
  </p:clrMapOvr>
  <p:transition spd="slow">
    <p:wip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1600" dirty="0"/>
              <a:t>ICMP Messages</a:t>
            </a:r>
            <a:br>
              <a:rPr lang="en-US" altLang="en-US" dirty="0"/>
            </a:br>
            <a:r>
              <a:rPr lang="en-US" altLang="en-US" dirty="0"/>
              <a:t>Destination or Service Unreachable</a:t>
            </a:r>
          </a:p>
        </p:txBody>
      </p:sp>
      <p:sp>
        <p:nvSpPr>
          <p:cNvPr id="8195" name="Rectangle 6"/>
          <p:cNvSpPr>
            <a:spLocks noGrp="1" noChangeArrowheads="1"/>
          </p:cNvSpPr>
          <p:nvPr>
            <p:ph idx="1"/>
          </p:nvPr>
        </p:nvSpPr>
        <p:spPr>
          <a:xfrm>
            <a:off x="145357" y="925513"/>
            <a:ext cx="8813708" cy="985480"/>
          </a:xfrm>
        </p:spPr>
        <p:txBody>
          <a:bodyPr/>
          <a:lstStyle/>
          <a:p>
            <a:pPr>
              <a:spcAft>
                <a:spcPts val="100"/>
              </a:spcAft>
              <a:buFont typeface="Arial" panose="020B0604020202020204" pitchFamily="34" charset="0"/>
              <a:buChar char="•"/>
            </a:pPr>
            <a:r>
              <a:rPr lang="en-US" sz="1600" dirty="0"/>
              <a:t>An ICMP Destination Unreachable message can be used to notify the source that a destination or service is unreachable. </a:t>
            </a:r>
          </a:p>
          <a:p>
            <a:pPr>
              <a:spcAft>
                <a:spcPts val="100"/>
              </a:spcAft>
              <a:buFont typeface="Arial" panose="020B0604020202020204" pitchFamily="34" charset="0"/>
              <a:buChar char="•"/>
            </a:pPr>
            <a:r>
              <a:rPr lang="en-US" sz="1600" dirty="0"/>
              <a:t>The ICMP message will include a code indicating why the packet could not be delivered.</a:t>
            </a:r>
          </a:p>
          <a:p>
            <a:pPr>
              <a:spcAft>
                <a:spcPts val="100"/>
              </a:spcAft>
              <a:buFont typeface="Arial" panose="020B0604020202020204" pitchFamily="34" charset="0"/>
              <a:buChar char="•"/>
            </a:pPr>
            <a:endParaRPr lang="en-US" dirty="0"/>
          </a:p>
        </p:txBody>
      </p:sp>
      <p:sp>
        <p:nvSpPr>
          <p:cNvPr id="9" name="Rectangle 6">
            <a:extLst>
              <a:ext uri="{FF2B5EF4-FFF2-40B4-BE49-F238E27FC236}">
                <a16:creationId xmlns:a16="http://schemas.microsoft.com/office/drawing/2014/main" id="{898E910B-FDD9-474A-9233-995BD7304EDB}"/>
              </a:ext>
            </a:extLst>
          </p:cNvPr>
          <p:cNvSpPr txBox="1">
            <a:spLocks noChangeArrowheads="1"/>
          </p:cNvSpPr>
          <p:nvPr/>
        </p:nvSpPr>
        <p:spPr bwMode="auto">
          <a:xfrm>
            <a:off x="297554" y="1939458"/>
            <a:ext cx="3734792" cy="22785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buNone/>
            </a:pPr>
            <a:r>
              <a:rPr lang="en-US" sz="1600" b="1" dirty="0"/>
              <a:t>A few Destination Unreachable codes for ICMPv4 are as follows:</a:t>
            </a:r>
          </a:p>
          <a:p>
            <a:pPr lvl="2">
              <a:buFont typeface="Arial" panose="020B0604020202020204" pitchFamily="34" charset="0"/>
              <a:buChar char="•"/>
            </a:pPr>
            <a:r>
              <a:rPr lang="en-US" sz="1400" dirty="0"/>
              <a:t>0 - Net unreachable</a:t>
            </a:r>
          </a:p>
          <a:p>
            <a:pPr lvl="2">
              <a:buFont typeface="Arial" panose="020B0604020202020204" pitchFamily="34" charset="0"/>
              <a:buChar char="•"/>
            </a:pPr>
            <a:r>
              <a:rPr lang="en-US" sz="1400" dirty="0"/>
              <a:t>1 - Host unreachable</a:t>
            </a:r>
          </a:p>
          <a:p>
            <a:pPr lvl="2">
              <a:buFont typeface="Arial" panose="020B0604020202020204" pitchFamily="34" charset="0"/>
              <a:buChar char="•"/>
            </a:pPr>
            <a:r>
              <a:rPr lang="en-US" sz="1400" dirty="0"/>
              <a:t>2 - Protocol unreachable</a:t>
            </a:r>
          </a:p>
          <a:p>
            <a:pPr lvl="2">
              <a:buFont typeface="Arial" panose="020B0604020202020204" pitchFamily="34" charset="0"/>
              <a:buChar char="•"/>
            </a:pPr>
            <a:r>
              <a:rPr lang="en-US" sz="1400" dirty="0"/>
              <a:t>3 - Port unreachable</a:t>
            </a:r>
          </a:p>
          <a:p>
            <a:pPr>
              <a:spcAft>
                <a:spcPts val="100"/>
              </a:spcAft>
              <a:buFont typeface="Arial" panose="020B0604020202020204" pitchFamily="34" charset="0"/>
              <a:buChar char="•"/>
            </a:pPr>
            <a:endParaRPr lang="en-US" dirty="0"/>
          </a:p>
        </p:txBody>
      </p:sp>
      <p:sp>
        <p:nvSpPr>
          <p:cNvPr id="10" name="Rectangle 6">
            <a:extLst>
              <a:ext uri="{FF2B5EF4-FFF2-40B4-BE49-F238E27FC236}">
                <a16:creationId xmlns:a16="http://schemas.microsoft.com/office/drawing/2014/main" id="{6623918D-06F7-E94D-A789-9059464B1965}"/>
              </a:ext>
            </a:extLst>
          </p:cNvPr>
          <p:cNvSpPr txBox="1">
            <a:spLocks noChangeArrowheads="1"/>
          </p:cNvSpPr>
          <p:nvPr/>
        </p:nvSpPr>
        <p:spPr bwMode="auto">
          <a:xfrm>
            <a:off x="4184542" y="1911937"/>
            <a:ext cx="4876331" cy="2377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buNone/>
            </a:pPr>
            <a:r>
              <a:rPr lang="en-US" sz="1600" b="1" dirty="0"/>
              <a:t>A few Destination Unreachable codes for ICMPv6 are as follows:</a:t>
            </a:r>
          </a:p>
          <a:p>
            <a:pPr lvl="2">
              <a:buFont typeface="Arial" panose="020B0604020202020204" pitchFamily="34" charset="0"/>
              <a:buChar char="•"/>
            </a:pPr>
            <a:r>
              <a:rPr lang="en-US" sz="1400" dirty="0"/>
              <a:t>0 - No route to destination</a:t>
            </a:r>
          </a:p>
          <a:p>
            <a:pPr lvl="2">
              <a:buFont typeface="Arial" panose="020B0604020202020204" pitchFamily="34" charset="0"/>
              <a:buChar char="•"/>
            </a:pPr>
            <a:r>
              <a:rPr lang="en-US" sz="1400" dirty="0"/>
              <a:t>1 - Communication with the destination is administratively prohibited (e.g., firewall)</a:t>
            </a:r>
          </a:p>
          <a:p>
            <a:pPr lvl="2">
              <a:buFont typeface="Arial" panose="020B0604020202020204" pitchFamily="34" charset="0"/>
              <a:buChar char="•"/>
            </a:pPr>
            <a:r>
              <a:rPr lang="en-US" sz="1400" dirty="0"/>
              <a:t>2 – Beyond scope of the source address</a:t>
            </a:r>
          </a:p>
          <a:p>
            <a:pPr lvl="2">
              <a:buFont typeface="Arial" panose="020B0604020202020204" pitchFamily="34" charset="0"/>
              <a:buChar char="•"/>
            </a:pPr>
            <a:r>
              <a:rPr lang="en-US" sz="1400" dirty="0"/>
              <a:t>3 - Address unreachable</a:t>
            </a:r>
          </a:p>
          <a:p>
            <a:pPr lvl="2">
              <a:buFont typeface="Arial" panose="020B0604020202020204" pitchFamily="34" charset="0"/>
              <a:buChar char="•"/>
            </a:pPr>
            <a:r>
              <a:rPr lang="en-US" sz="1400" dirty="0"/>
              <a:t>4 - Port unreachable</a:t>
            </a:r>
          </a:p>
          <a:p>
            <a:pPr>
              <a:spcAft>
                <a:spcPts val="100"/>
              </a:spcAft>
              <a:buFont typeface="Arial" panose="020B0604020202020204" pitchFamily="34" charset="0"/>
              <a:buChar char="•"/>
            </a:pPr>
            <a:endParaRPr lang="en-US" dirty="0"/>
          </a:p>
        </p:txBody>
      </p:sp>
      <p:sp>
        <p:nvSpPr>
          <p:cNvPr id="6" name="TextBox 5">
            <a:extLst>
              <a:ext uri="{FF2B5EF4-FFF2-40B4-BE49-F238E27FC236}">
                <a16:creationId xmlns:a16="http://schemas.microsoft.com/office/drawing/2014/main" id="{7A8A4D57-5541-C14B-AAE5-49D28F7EBB1D}"/>
              </a:ext>
            </a:extLst>
          </p:cNvPr>
          <p:cNvSpPr txBox="1"/>
          <p:nvPr/>
        </p:nvSpPr>
        <p:spPr>
          <a:xfrm>
            <a:off x="889462" y="4415528"/>
            <a:ext cx="8069603" cy="307777"/>
          </a:xfrm>
          <a:prstGeom prst="rect">
            <a:avLst/>
          </a:prstGeom>
          <a:noFill/>
        </p:spPr>
        <p:txBody>
          <a:bodyPr wrap="square" rtlCol="0">
            <a:spAutoFit/>
          </a:bodyPr>
          <a:lstStyle/>
          <a:p>
            <a:r>
              <a:rPr lang="en-US" sz="1400" b="1" dirty="0"/>
              <a:t>Note</a:t>
            </a:r>
            <a:r>
              <a:rPr lang="en-US" sz="1400" dirty="0"/>
              <a:t>: ICMPv6 has similar but slightly different codes for Destination Unreachable messages</a:t>
            </a:r>
            <a:r>
              <a:rPr lang="en-US" sz="1200" dirty="0"/>
              <a:t>.</a:t>
            </a:r>
          </a:p>
        </p:txBody>
      </p:sp>
    </p:spTree>
    <p:custDataLst>
      <p:tags r:id="rId1"/>
    </p:custDataLst>
    <p:extLst>
      <p:ext uri="{BB962C8B-B14F-4D97-AF65-F5344CB8AC3E}">
        <p14:creationId xmlns:p14="http://schemas.microsoft.com/office/powerpoint/2010/main" val="1504487496"/>
      </p:ext>
    </p:extLst>
  </p:cSld>
  <p:clrMapOvr>
    <a:masterClrMapping/>
  </p:clrMapOvr>
  <p:transition spd="slow">
    <p:wip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1"/>
          <p:cNvSpPr>
            <a:spLocks noGrp="1" noChangeArrowheads="1"/>
          </p:cNvSpPr>
          <p:nvPr>
            <p:ph type="title"/>
          </p:nvPr>
        </p:nvSpPr>
        <p:spPr/>
        <p:txBody>
          <a:bodyPr/>
          <a:lstStyle/>
          <a:p>
            <a:r>
              <a:rPr lang="en-US" altLang="en-US" sz="1600" dirty="0"/>
              <a:t>ICMP Messages </a:t>
            </a:r>
            <a:br>
              <a:rPr lang="en-US" altLang="en-US" sz="1600" dirty="0"/>
            </a:br>
            <a:r>
              <a:rPr lang="en-US" altLang="en-US" dirty="0"/>
              <a:t>Time Exceeded</a:t>
            </a:r>
          </a:p>
        </p:txBody>
      </p:sp>
      <p:sp>
        <p:nvSpPr>
          <p:cNvPr id="8195" name="Rectangle 2"/>
          <p:cNvSpPr>
            <a:spLocks noGrp="1" noChangeArrowheads="1"/>
          </p:cNvSpPr>
          <p:nvPr>
            <p:ph idx="1"/>
          </p:nvPr>
        </p:nvSpPr>
        <p:spPr>
          <a:xfrm>
            <a:off x="145356" y="823049"/>
            <a:ext cx="8782744" cy="1385895"/>
          </a:xfrm>
        </p:spPr>
        <p:txBody>
          <a:bodyPr/>
          <a:lstStyle/>
          <a:p>
            <a:pPr>
              <a:buFont typeface="Arial" panose="020B0604020202020204" pitchFamily="34" charset="0"/>
              <a:buChar char="•"/>
            </a:pPr>
            <a:r>
              <a:rPr lang="en-US" sz="1600" dirty="0"/>
              <a:t>When the Time to Live (TTL) field in a packet is decremented to 0, an ICMPv4 Time Exceeded message will be sent to the source host. </a:t>
            </a:r>
          </a:p>
          <a:p>
            <a:pPr>
              <a:buFont typeface="Arial" panose="020B0604020202020204" pitchFamily="34" charset="0"/>
              <a:buChar char="•"/>
            </a:pPr>
            <a:r>
              <a:rPr lang="en-US" sz="1600" dirty="0"/>
              <a:t>ICMPv6 also sends a Time Exceeded message. Instead of the IPv4 TTL field, ICMPv6 uses the IPv6 Hop Limit field to determine if the packet has expired.</a:t>
            </a:r>
          </a:p>
          <a:p>
            <a:pPr>
              <a:buFont typeface="Arial" panose="020B0604020202020204" pitchFamily="34" charset="0"/>
              <a:buChar char="•"/>
            </a:pPr>
            <a:endParaRPr lang="en-US" dirty="0"/>
          </a:p>
        </p:txBody>
      </p:sp>
      <p:sp>
        <p:nvSpPr>
          <p:cNvPr id="2" name="TextBox 1">
            <a:extLst>
              <a:ext uri="{FF2B5EF4-FFF2-40B4-BE49-F238E27FC236}">
                <a16:creationId xmlns:a16="http://schemas.microsoft.com/office/drawing/2014/main" id="{9BC67C86-5F9A-0548-880C-0DE826966352}"/>
              </a:ext>
            </a:extLst>
          </p:cNvPr>
          <p:cNvSpPr txBox="1"/>
          <p:nvPr/>
        </p:nvSpPr>
        <p:spPr>
          <a:xfrm>
            <a:off x="748145" y="4156365"/>
            <a:ext cx="8395855" cy="323165"/>
          </a:xfrm>
          <a:prstGeom prst="rect">
            <a:avLst/>
          </a:prstGeom>
          <a:noFill/>
        </p:spPr>
        <p:txBody>
          <a:bodyPr wrap="square" rtlCol="0">
            <a:spAutoFit/>
          </a:bodyPr>
          <a:lstStyle/>
          <a:p>
            <a:r>
              <a:rPr lang="en-US" sz="1500" b="1" dirty="0"/>
              <a:t>Note</a:t>
            </a:r>
            <a:r>
              <a:rPr lang="en-US" sz="1500" dirty="0"/>
              <a:t>: Time Exceeded messages are used by the </a:t>
            </a:r>
            <a:r>
              <a:rPr lang="en-US" sz="1500" b="1" dirty="0"/>
              <a:t>traceroute</a:t>
            </a:r>
            <a:r>
              <a:rPr lang="en-US" sz="1500" dirty="0"/>
              <a:t> tool.</a:t>
            </a:r>
          </a:p>
        </p:txBody>
      </p:sp>
      <p:pic>
        <p:nvPicPr>
          <p:cNvPr id="3" name="Picture 2">
            <a:extLst>
              <a:ext uri="{FF2B5EF4-FFF2-40B4-BE49-F238E27FC236}">
                <a16:creationId xmlns:a16="http://schemas.microsoft.com/office/drawing/2014/main" id="{39DB6FF1-3B75-884A-98F7-AAA4EC10694C}"/>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299541" y="2330681"/>
            <a:ext cx="4544918" cy="1385894"/>
          </a:xfrm>
          <a:prstGeom prst="rect">
            <a:avLst/>
          </a:prstGeom>
        </p:spPr>
      </p:pic>
    </p:spTree>
    <p:custDataLst>
      <p:tags r:id="rId1"/>
    </p:custDataLst>
    <p:extLst>
      <p:ext uri="{BB962C8B-B14F-4D97-AF65-F5344CB8AC3E}">
        <p14:creationId xmlns:p14="http://schemas.microsoft.com/office/powerpoint/2010/main" val="1771990600"/>
      </p:ext>
    </p:extLst>
  </p:cSld>
  <p:clrMapOvr>
    <a:masterClrMapping/>
  </p:clrMapOvr>
  <p:transition spd="slow">
    <p:wip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1"/>
          <p:cNvSpPr>
            <a:spLocks noGrp="1" noChangeArrowheads="1"/>
          </p:cNvSpPr>
          <p:nvPr>
            <p:ph type="title"/>
          </p:nvPr>
        </p:nvSpPr>
        <p:spPr/>
        <p:txBody>
          <a:bodyPr/>
          <a:lstStyle/>
          <a:p>
            <a:r>
              <a:rPr lang="en-US" altLang="en-US" sz="1600" dirty="0"/>
              <a:t>ICMP Messages</a:t>
            </a:r>
            <a:br>
              <a:rPr lang="en-US" altLang="en-US" dirty="0"/>
            </a:br>
            <a:r>
              <a:rPr lang="en-US" altLang="en-US" dirty="0"/>
              <a:t>ICMPv6 Messages</a:t>
            </a:r>
          </a:p>
        </p:txBody>
      </p:sp>
      <p:sp>
        <p:nvSpPr>
          <p:cNvPr id="8195" name="Rectangle 2"/>
          <p:cNvSpPr>
            <a:spLocks noGrp="1" noChangeArrowheads="1"/>
          </p:cNvSpPr>
          <p:nvPr>
            <p:ph idx="1"/>
          </p:nvPr>
        </p:nvSpPr>
        <p:spPr>
          <a:xfrm>
            <a:off x="145357" y="823049"/>
            <a:ext cx="8710408" cy="757551"/>
          </a:xfrm>
        </p:spPr>
        <p:txBody>
          <a:bodyPr/>
          <a:lstStyle/>
          <a:p>
            <a:pPr marL="0" indent="0">
              <a:buNone/>
            </a:pPr>
            <a:r>
              <a:rPr lang="en-US" dirty="0"/>
              <a:t>ICMPv6 has new features and improved functionality not found in ICMPv4, including four new protocols as part of the Neighbor Discovery Protocol (ND or NDP).</a:t>
            </a:r>
          </a:p>
          <a:p>
            <a:pPr marL="0" indent="0">
              <a:buNone/>
            </a:pPr>
            <a:endParaRPr lang="en-US" dirty="0"/>
          </a:p>
          <a:p>
            <a:pPr>
              <a:buFont typeface="Arial" panose="020B0604020202020204" pitchFamily="34" charset="0"/>
              <a:buChar char="•"/>
            </a:pPr>
            <a:endParaRPr lang="en-US" dirty="0"/>
          </a:p>
          <a:p>
            <a:endParaRPr lang="en-US" dirty="0"/>
          </a:p>
        </p:txBody>
      </p:sp>
      <p:sp>
        <p:nvSpPr>
          <p:cNvPr id="6" name="Rectangle 2">
            <a:extLst>
              <a:ext uri="{FF2B5EF4-FFF2-40B4-BE49-F238E27FC236}">
                <a16:creationId xmlns:a16="http://schemas.microsoft.com/office/drawing/2014/main" id="{2F976EBF-CEA6-F248-A55E-CBB97E032AE8}"/>
              </a:ext>
            </a:extLst>
          </p:cNvPr>
          <p:cNvSpPr txBox="1">
            <a:spLocks noChangeArrowheads="1"/>
          </p:cNvSpPr>
          <p:nvPr/>
        </p:nvSpPr>
        <p:spPr bwMode="auto">
          <a:xfrm>
            <a:off x="348557" y="1751418"/>
            <a:ext cx="4045643" cy="1818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buNone/>
            </a:pPr>
            <a:r>
              <a:rPr lang="en-US" dirty="0"/>
              <a:t>Messaging between an IPv6 router and an IPv6 device, including dynamic address allocation are as follows:</a:t>
            </a:r>
          </a:p>
          <a:p>
            <a:pPr lvl="1">
              <a:buFont typeface="Arial" panose="020B0604020202020204" pitchFamily="34" charset="0"/>
              <a:buChar char="•"/>
            </a:pPr>
            <a:r>
              <a:rPr lang="en-US" sz="1600" dirty="0"/>
              <a:t>Router Solicitation (RS) message</a:t>
            </a:r>
          </a:p>
          <a:p>
            <a:pPr lvl="1">
              <a:buFont typeface="Arial" panose="020B0604020202020204" pitchFamily="34" charset="0"/>
              <a:buChar char="•"/>
            </a:pPr>
            <a:r>
              <a:rPr lang="en-US" sz="1600" dirty="0"/>
              <a:t>Router Advertisement (RA) message</a:t>
            </a:r>
          </a:p>
          <a:p>
            <a:pPr marL="0" indent="0">
              <a:buNone/>
            </a:pPr>
            <a:endParaRPr lang="en-US" dirty="0"/>
          </a:p>
          <a:p>
            <a:pPr>
              <a:buFont typeface="Arial" panose="020B0604020202020204" pitchFamily="34" charset="0"/>
              <a:buChar char="•"/>
            </a:pPr>
            <a:endParaRPr lang="en-US" dirty="0"/>
          </a:p>
          <a:p>
            <a:pPr>
              <a:buFont typeface="Arial" panose="020B0604020202020204" pitchFamily="34" charset="0"/>
              <a:buChar char="•"/>
            </a:pPr>
            <a:endParaRPr lang="en-US" dirty="0"/>
          </a:p>
        </p:txBody>
      </p:sp>
      <p:sp>
        <p:nvSpPr>
          <p:cNvPr id="7" name="Rectangle 2">
            <a:extLst>
              <a:ext uri="{FF2B5EF4-FFF2-40B4-BE49-F238E27FC236}">
                <a16:creationId xmlns:a16="http://schemas.microsoft.com/office/drawing/2014/main" id="{78E5DCA0-41BC-AC43-99C0-191FE281CB7B}"/>
              </a:ext>
            </a:extLst>
          </p:cNvPr>
          <p:cNvSpPr txBox="1">
            <a:spLocks noChangeArrowheads="1"/>
          </p:cNvSpPr>
          <p:nvPr/>
        </p:nvSpPr>
        <p:spPr bwMode="auto">
          <a:xfrm>
            <a:off x="4749802" y="1757246"/>
            <a:ext cx="4248843" cy="1842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buNone/>
            </a:pPr>
            <a:r>
              <a:rPr lang="en-US" dirty="0"/>
              <a:t>Messaging between IPv6 devices, including duplicate address detection and address resolution are as follows:</a:t>
            </a:r>
          </a:p>
          <a:p>
            <a:pPr lvl="1">
              <a:buFont typeface="Arial" panose="020B0604020202020204" pitchFamily="34" charset="0"/>
              <a:buChar char="•"/>
            </a:pPr>
            <a:r>
              <a:rPr lang="en-US" sz="1600" dirty="0"/>
              <a:t>Neighbor Solicitation (NS) message</a:t>
            </a:r>
          </a:p>
          <a:p>
            <a:pPr lvl="1">
              <a:buFont typeface="Arial" panose="020B0604020202020204" pitchFamily="34" charset="0"/>
              <a:buChar char="•"/>
            </a:pPr>
            <a:r>
              <a:rPr lang="en-US" sz="1600" dirty="0"/>
              <a:t>Neighbor Advertisement (NA) message</a:t>
            </a:r>
          </a:p>
          <a:p>
            <a:pPr>
              <a:buFont typeface="Arial" panose="020B0604020202020204" pitchFamily="34" charset="0"/>
              <a:buChar char="•"/>
            </a:pPr>
            <a:endParaRPr lang="en-US" dirty="0"/>
          </a:p>
          <a:p>
            <a:pPr>
              <a:buFont typeface="Arial" panose="020B0604020202020204" pitchFamily="34" charset="0"/>
              <a:buChar char="•"/>
            </a:pPr>
            <a:endParaRPr lang="en-US" dirty="0"/>
          </a:p>
          <a:p>
            <a:endParaRPr lang="en-US" dirty="0"/>
          </a:p>
        </p:txBody>
      </p:sp>
      <p:sp>
        <p:nvSpPr>
          <p:cNvPr id="3" name="TextBox 2">
            <a:extLst>
              <a:ext uri="{FF2B5EF4-FFF2-40B4-BE49-F238E27FC236}">
                <a16:creationId xmlns:a16="http://schemas.microsoft.com/office/drawing/2014/main" id="{3CDF6FA9-ACBC-0A4F-A48F-82FD98FFD73C}"/>
              </a:ext>
            </a:extLst>
          </p:cNvPr>
          <p:cNvSpPr txBox="1"/>
          <p:nvPr/>
        </p:nvSpPr>
        <p:spPr>
          <a:xfrm>
            <a:off x="532015" y="3807746"/>
            <a:ext cx="8190058" cy="523220"/>
          </a:xfrm>
          <a:prstGeom prst="rect">
            <a:avLst/>
          </a:prstGeom>
          <a:noFill/>
        </p:spPr>
        <p:txBody>
          <a:bodyPr wrap="square" rtlCol="0">
            <a:spAutoFit/>
          </a:bodyPr>
          <a:lstStyle/>
          <a:p>
            <a:r>
              <a:rPr lang="en-US" sz="1400" b="1" dirty="0"/>
              <a:t>Note</a:t>
            </a:r>
            <a:r>
              <a:rPr lang="en-US" sz="1400" dirty="0"/>
              <a:t>: ICMPv6 ND also includes the redirect message, which has a similar function to the redirect message used in ICMPv4.</a:t>
            </a:r>
          </a:p>
        </p:txBody>
      </p:sp>
    </p:spTree>
    <p:custDataLst>
      <p:tags r:id="rId1"/>
    </p:custDataLst>
    <p:extLst>
      <p:ext uri="{BB962C8B-B14F-4D97-AF65-F5344CB8AC3E}">
        <p14:creationId xmlns:p14="http://schemas.microsoft.com/office/powerpoint/2010/main" val="3350517115"/>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CA" sz="1600" dirty="0"/>
              <a:t>IPv4 Unicast, Broadcast, and Multicast</a:t>
            </a:r>
            <a:br>
              <a:rPr lang="en-US" dirty="0"/>
            </a:br>
            <a:r>
              <a:rPr lang="en-US" sz="2400" dirty="0"/>
              <a:t>Broadcast</a:t>
            </a:r>
          </a:p>
        </p:txBody>
      </p:sp>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431971" y="855419"/>
            <a:ext cx="8280057" cy="1001661"/>
          </a:xfrm>
        </p:spPr>
        <p:txBody>
          <a:bodyPr/>
          <a:lstStyle/>
          <a:p>
            <a:pPr marL="342900" indent="-342900" algn="l">
              <a:buFont typeface="Arial" panose="020B0604020202020204" pitchFamily="34" charset="0"/>
              <a:buChar char="•"/>
            </a:pPr>
            <a:r>
              <a:rPr lang="en-US" sz="1600" dirty="0">
                <a:solidFill>
                  <a:srgbClr val="000000"/>
                </a:solidFill>
              </a:rPr>
              <a:t>Broadcast </a:t>
            </a:r>
            <a:r>
              <a:rPr lang="en-CA" sz="1600" dirty="0">
                <a:solidFill>
                  <a:srgbClr val="000000"/>
                </a:solidFill>
              </a:rPr>
              <a:t>transmission is sending a packet to all other destination IP addresses.</a:t>
            </a:r>
          </a:p>
          <a:p>
            <a:pPr marL="342900" indent="-342900" algn="l">
              <a:buFont typeface="Arial" panose="020B0604020202020204" pitchFamily="34" charset="0"/>
              <a:buChar char="•"/>
            </a:pPr>
            <a:endParaRPr lang="en-CA" sz="1600" dirty="0">
              <a:solidFill>
                <a:srgbClr val="000000"/>
              </a:solidFill>
            </a:endParaRPr>
          </a:p>
          <a:p>
            <a:pPr marL="342900" indent="-342900" algn="l">
              <a:buFont typeface="Arial" panose="020B0604020202020204" pitchFamily="34" charset="0"/>
              <a:buChar char="•"/>
            </a:pPr>
            <a:r>
              <a:rPr lang="en-CA" sz="1600" dirty="0">
                <a:solidFill>
                  <a:srgbClr val="000000"/>
                </a:solidFill>
              </a:rPr>
              <a:t>For example, the PC at 172.16.4.1 sends a broadcast packet to all IPv4 hosts.</a:t>
            </a:r>
            <a:endParaRPr lang="en-US" sz="1600" dirty="0">
              <a:solidFill>
                <a:srgbClr val="000000"/>
              </a:solidFill>
            </a:endParaRPr>
          </a:p>
          <a:p>
            <a:pPr marL="342900" indent="-342900" algn="l">
              <a:buFont typeface="Arial" panose="020B0604020202020204" pitchFamily="34" charset="0"/>
              <a:buChar char="•"/>
            </a:pPr>
            <a:endParaRPr lang="en-CA" sz="1600" dirty="0">
              <a:solidFill>
                <a:srgbClr val="000000"/>
              </a:solidFill>
            </a:endParaRPr>
          </a:p>
          <a:p>
            <a:pPr marL="342900" indent="-342900" algn="l">
              <a:buFont typeface="Arial" panose="020B0604020202020204" pitchFamily="34" charset="0"/>
              <a:buChar char="•"/>
            </a:pPr>
            <a:endParaRPr lang="en-US" sz="1600" dirty="0">
              <a:solidFill>
                <a:srgbClr val="000000"/>
              </a:solidFill>
            </a:endParaRPr>
          </a:p>
        </p:txBody>
      </p:sp>
      <p:pic>
        <p:nvPicPr>
          <p:cNvPr id="9" name="Picture 8">
            <a:extLst>
              <a:ext uri="{FF2B5EF4-FFF2-40B4-BE49-F238E27FC236}">
                <a16:creationId xmlns:a16="http://schemas.microsoft.com/office/drawing/2014/main" id="{34F68B31-29E2-43C7-A438-1CE3A9BE1B74}"/>
              </a:ext>
            </a:extLst>
          </p:cNvPr>
          <p:cNvPicPr>
            <a:picLocks noChangeAspect="1"/>
          </p:cNvPicPr>
          <p:nvPr/>
        </p:nvPicPr>
        <p:blipFill>
          <a:blip r:embed="rId3"/>
          <a:stretch>
            <a:fillRect/>
          </a:stretch>
        </p:blipFill>
        <p:spPr>
          <a:xfrm>
            <a:off x="896757" y="1992794"/>
            <a:ext cx="2814401" cy="2423094"/>
          </a:xfrm>
          <a:prstGeom prst="rect">
            <a:avLst/>
          </a:prstGeom>
        </p:spPr>
      </p:pic>
      <p:sp>
        <p:nvSpPr>
          <p:cNvPr id="6" name="Arrow: Right 5">
            <a:extLst>
              <a:ext uri="{FF2B5EF4-FFF2-40B4-BE49-F238E27FC236}">
                <a16:creationId xmlns:a16="http://schemas.microsoft.com/office/drawing/2014/main" id="{AD1DB5E3-6538-4D97-B86F-3537291085CA}"/>
              </a:ext>
            </a:extLst>
          </p:cNvPr>
          <p:cNvSpPr/>
          <p:nvPr/>
        </p:nvSpPr>
        <p:spPr>
          <a:xfrm>
            <a:off x="4046847" y="2840019"/>
            <a:ext cx="1050306" cy="247426"/>
          </a:xfrm>
          <a:prstGeom prst="rightArrow">
            <a:avLst/>
          </a:prstGeom>
          <a:ln/>
        </p:spPr>
        <p:style>
          <a:lnRef idx="0">
            <a:schemeClr val="accent6"/>
          </a:lnRef>
          <a:fillRef idx="3">
            <a:schemeClr val="accent6"/>
          </a:fillRef>
          <a:effectRef idx="3">
            <a:schemeClr val="accent6"/>
          </a:effectRef>
          <a:fontRef idx="minor">
            <a:schemeClr val="lt1"/>
          </a:fontRef>
        </p:style>
        <p:txBody>
          <a:bodyPr rtlCol="0" anchor="ctr"/>
          <a:lstStyle/>
          <a:p>
            <a:pPr algn="ctr"/>
            <a:endParaRPr lang="en-CA" dirty="0"/>
          </a:p>
        </p:txBody>
      </p:sp>
      <p:pic>
        <p:nvPicPr>
          <p:cNvPr id="11" name="Picture 10">
            <a:extLst>
              <a:ext uri="{FF2B5EF4-FFF2-40B4-BE49-F238E27FC236}">
                <a16:creationId xmlns:a16="http://schemas.microsoft.com/office/drawing/2014/main" id="{226D91D6-8B82-4552-BA7F-ACD3DC677865}"/>
              </a:ext>
            </a:extLst>
          </p:cNvPr>
          <p:cNvPicPr>
            <a:picLocks noChangeAspect="1"/>
          </p:cNvPicPr>
          <p:nvPr/>
        </p:nvPicPr>
        <p:blipFill>
          <a:blip r:embed="rId4"/>
          <a:stretch>
            <a:fillRect/>
          </a:stretch>
        </p:blipFill>
        <p:spPr>
          <a:xfrm>
            <a:off x="5066498" y="1992460"/>
            <a:ext cx="2814401" cy="2423094"/>
          </a:xfrm>
          <a:prstGeom prst="rect">
            <a:avLst/>
          </a:prstGeom>
        </p:spPr>
      </p:pic>
    </p:spTree>
    <p:extLst>
      <p:ext uri="{BB962C8B-B14F-4D97-AF65-F5344CB8AC3E}">
        <p14:creationId xmlns:p14="http://schemas.microsoft.com/office/powerpoint/2010/main" val="11661397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1"/>
          <p:cNvSpPr>
            <a:spLocks noGrp="1" noChangeArrowheads="1"/>
          </p:cNvSpPr>
          <p:nvPr>
            <p:ph type="title"/>
          </p:nvPr>
        </p:nvSpPr>
        <p:spPr/>
        <p:txBody>
          <a:bodyPr/>
          <a:lstStyle/>
          <a:p>
            <a:r>
              <a:rPr lang="en-US" altLang="en-US" sz="1600" dirty="0"/>
              <a:t>ICMP Messages</a:t>
            </a:r>
            <a:br>
              <a:rPr lang="en-US" altLang="en-US" dirty="0"/>
            </a:br>
            <a:r>
              <a:rPr lang="en-US" altLang="en-US" dirty="0"/>
              <a:t>ICMPv6 Messages (RA)</a:t>
            </a:r>
          </a:p>
        </p:txBody>
      </p:sp>
      <p:sp>
        <p:nvSpPr>
          <p:cNvPr id="8195" name="Rectangle 2"/>
          <p:cNvSpPr>
            <a:spLocks noGrp="1" noChangeArrowheads="1"/>
          </p:cNvSpPr>
          <p:nvPr>
            <p:ph idx="1"/>
          </p:nvPr>
        </p:nvSpPr>
        <p:spPr>
          <a:xfrm>
            <a:off x="145357" y="823049"/>
            <a:ext cx="4157661" cy="3660051"/>
          </a:xfrm>
        </p:spPr>
        <p:txBody>
          <a:bodyPr/>
          <a:lstStyle/>
          <a:p>
            <a:pPr>
              <a:buFont typeface="Arial" panose="020B0604020202020204" pitchFamily="34" charset="0"/>
              <a:buChar char="•"/>
            </a:pPr>
            <a:r>
              <a:rPr lang="en-US" dirty="0"/>
              <a:t>RA messages are sent by IPv6-enabled routers every 200 seconds to provide addressing information to IPv6-enabled hosts.</a:t>
            </a:r>
          </a:p>
          <a:p>
            <a:pPr>
              <a:buFont typeface="Arial" panose="020B0604020202020204" pitchFamily="34" charset="0"/>
              <a:buChar char="•"/>
            </a:pPr>
            <a:r>
              <a:rPr lang="en-US" dirty="0"/>
              <a:t>RA message can include addressing information for the host such as the prefix, prefix length, DNS address, and domain name. </a:t>
            </a:r>
          </a:p>
          <a:p>
            <a:pPr>
              <a:buFont typeface="Arial" panose="020B0604020202020204" pitchFamily="34" charset="0"/>
              <a:buChar char="•"/>
            </a:pPr>
            <a:r>
              <a:rPr lang="en-US" dirty="0"/>
              <a:t>A host using Stateless Address Autoconfiguration (SLAAC) will set its default gateway to the link-local address of the router that sent the RA.</a:t>
            </a:r>
          </a:p>
          <a:p>
            <a:endParaRPr lang="en-US" dirty="0"/>
          </a:p>
        </p:txBody>
      </p:sp>
      <p:pic>
        <p:nvPicPr>
          <p:cNvPr id="4" name="Picture 3">
            <a:extLst>
              <a:ext uri="{FF2B5EF4-FFF2-40B4-BE49-F238E27FC236}">
                <a16:creationId xmlns:a16="http://schemas.microsoft.com/office/drawing/2014/main" id="{E905CC86-95BA-E54C-A71A-BFD4BA290D63}"/>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303018" y="1510074"/>
            <a:ext cx="4514531" cy="2286000"/>
          </a:xfrm>
          <a:prstGeom prst="rect">
            <a:avLst/>
          </a:prstGeom>
        </p:spPr>
      </p:pic>
    </p:spTree>
    <p:custDataLst>
      <p:tags r:id="rId1"/>
    </p:custDataLst>
    <p:extLst>
      <p:ext uri="{BB962C8B-B14F-4D97-AF65-F5344CB8AC3E}">
        <p14:creationId xmlns:p14="http://schemas.microsoft.com/office/powerpoint/2010/main" val="143133279"/>
      </p:ext>
    </p:extLst>
  </p:cSld>
  <p:clrMapOvr>
    <a:masterClrMapping/>
  </p:clrMapOvr>
  <p:transition spd="slow">
    <p:wip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1"/>
          <p:cNvSpPr>
            <a:spLocks noGrp="1" noChangeArrowheads="1"/>
          </p:cNvSpPr>
          <p:nvPr>
            <p:ph type="title"/>
          </p:nvPr>
        </p:nvSpPr>
        <p:spPr/>
        <p:txBody>
          <a:bodyPr/>
          <a:lstStyle/>
          <a:p>
            <a:r>
              <a:rPr lang="en-US" altLang="en-US" sz="1600" dirty="0"/>
              <a:t>ICMP Messages</a:t>
            </a:r>
            <a:br>
              <a:rPr lang="en-US" altLang="en-US" dirty="0"/>
            </a:br>
            <a:r>
              <a:rPr lang="en-US" altLang="en-US" dirty="0"/>
              <a:t>ICMPv6 Messages (RS)</a:t>
            </a:r>
          </a:p>
        </p:txBody>
      </p:sp>
      <p:sp>
        <p:nvSpPr>
          <p:cNvPr id="8195" name="Rectangle 2"/>
          <p:cNvSpPr>
            <a:spLocks noGrp="1" noChangeArrowheads="1"/>
          </p:cNvSpPr>
          <p:nvPr>
            <p:ph idx="1"/>
          </p:nvPr>
        </p:nvSpPr>
        <p:spPr>
          <a:xfrm>
            <a:off x="145357" y="823049"/>
            <a:ext cx="4157661" cy="3799751"/>
          </a:xfrm>
        </p:spPr>
        <p:txBody>
          <a:bodyPr/>
          <a:lstStyle/>
          <a:p>
            <a:pPr>
              <a:buFont typeface="Arial" panose="020B0604020202020204" pitchFamily="34" charset="0"/>
              <a:buChar char="•"/>
            </a:pPr>
            <a:r>
              <a:rPr lang="en-US" dirty="0"/>
              <a:t>An IPv6-enabled router will also send out an RA message in response to an RS message. </a:t>
            </a:r>
          </a:p>
          <a:p>
            <a:pPr>
              <a:buFont typeface="Arial" panose="020B0604020202020204" pitchFamily="34" charset="0"/>
              <a:buChar char="•"/>
            </a:pPr>
            <a:r>
              <a:rPr lang="en-US" dirty="0"/>
              <a:t>In the figure, PC1 sends a RS message to determine how to receive its IPv6 address information dynamically. </a:t>
            </a:r>
          </a:p>
          <a:p>
            <a:pPr lvl="2"/>
            <a:r>
              <a:rPr lang="en-US" dirty="0"/>
              <a:t>R1 replies to the RS with an RA message.</a:t>
            </a:r>
          </a:p>
          <a:p>
            <a:pPr lvl="2"/>
            <a:r>
              <a:rPr lang="en-US" dirty="0"/>
              <a:t>PC1 sends an RS message, “Hi, I just booted up. Is there an IPv6 router on the network? I need to know how to get my IPv6 address information dynamically.”</a:t>
            </a:r>
          </a:p>
          <a:p>
            <a:pPr lvl="2"/>
            <a:r>
              <a:rPr lang="en-US" dirty="0"/>
              <a:t>R1 replies with an RA message. “Hi all IPv6-enabled devices. I’m R1 and you can use SLAAC to create an IPv6 global unicast address. The prefix is 2001:db8:acad:1::/64. By the way, use my link-local address fe80::1 as your default gateway."</a:t>
            </a:r>
          </a:p>
          <a:p>
            <a:endParaRPr lang="en-US" dirty="0"/>
          </a:p>
        </p:txBody>
      </p:sp>
      <p:pic>
        <p:nvPicPr>
          <p:cNvPr id="3" name="Picture 2">
            <a:extLst>
              <a:ext uri="{FF2B5EF4-FFF2-40B4-BE49-F238E27FC236}">
                <a16:creationId xmlns:a16="http://schemas.microsoft.com/office/drawing/2014/main" id="{7DAC9102-1918-5743-B869-C62CD1469B2B}"/>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572000" y="1352586"/>
            <a:ext cx="4157661" cy="2438328"/>
          </a:xfrm>
          <a:prstGeom prst="rect">
            <a:avLst/>
          </a:prstGeom>
        </p:spPr>
      </p:pic>
    </p:spTree>
    <p:custDataLst>
      <p:tags r:id="rId1"/>
    </p:custDataLst>
    <p:extLst>
      <p:ext uri="{BB962C8B-B14F-4D97-AF65-F5344CB8AC3E}">
        <p14:creationId xmlns:p14="http://schemas.microsoft.com/office/powerpoint/2010/main" val="163459299"/>
      </p:ext>
    </p:extLst>
  </p:cSld>
  <p:clrMapOvr>
    <a:masterClrMapping/>
  </p:clrMapOvr>
  <p:transition spd="slow">
    <p:wip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1"/>
          <p:cNvSpPr>
            <a:spLocks noGrp="1" noChangeArrowheads="1"/>
          </p:cNvSpPr>
          <p:nvPr>
            <p:ph type="title"/>
          </p:nvPr>
        </p:nvSpPr>
        <p:spPr/>
        <p:txBody>
          <a:bodyPr/>
          <a:lstStyle/>
          <a:p>
            <a:r>
              <a:rPr lang="en-US" altLang="en-US" sz="1600" dirty="0"/>
              <a:t>ICMP Messages</a:t>
            </a:r>
            <a:br>
              <a:rPr lang="en-US" altLang="en-US" dirty="0"/>
            </a:br>
            <a:r>
              <a:rPr lang="en-US" altLang="en-US" dirty="0"/>
              <a:t>ICMPv6 Messages (DAD)</a:t>
            </a:r>
          </a:p>
        </p:txBody>
      </p:sp>
      <p:sp>
        <p:nvSpPr>
          <p:cNvPr id="8195" name="Rectangle 2"/>
          <p:cNvSpPr>
            <a:spLocks noGrp="1" noChangeArrowheads="1"/>
          </p:cNvSpPr>
          <p:nvPr>
            <p:ph idx="1"/>
          </p:nvPr>
        </p:nvSpPr>
        <p:spPr>
          <a:xfrm>
            <a:off x="145357" y="823049"/>
            <a:ext cx="4157661" cy="3660051"/>
          </a:xfrm>
        </p:spPr>
        <p:txBody>
          <a:bodyPr/>
          <a:lstStyle/>
          <a:p>
            <a:pPr>
              <a:buFont typeface="Arial" panose="020B0604020202020204" pitchFamily="34" charset="0"/>
              <a:buChar char="•"/>
            </a:pPr>
            <a:r>
              <a:rPr lang="en-US" dirty="0"/>
              <a:t>A device assigned a global IPv6 unicast or link-local unicast address, may perform duplicate address detection (DAD) to ensure that the IPv6 address is unique. </a:t>
            </a:r>
          </a:p>
          <a:p>
            <a:pPr>
              <a:buFont typeface="Arial" panose="020B0604020202020204" pitchFamily="34" charset="0"/>
              <a:buChar char="•"/>
            </a:pPr>
            <a:r>
              <a:rPr lang="en-US" dirty="0"/>
              <a:t>To check the uniqueness of an address, the device will send an NS message with its own IPv6 address as the targeted IPv6 address.</a:t>
            </a:r>
          </a:p>
          <a:p>
            <a:pPr>
              <a:buFont typeface="Arial" panose="020B0604020202020204" pitchFamily="34" charset="0"/>
              <a:buChar char="•"/>
            </a:pPr>
            <a:r>
              <a:rPr lang="en-US" dirty="0"/>
              <a:t>If another device on the network has this address, it will respond with an NA message notifying to the sending device that the address is in use. </a:t>
            </a:r>
          </a:p>
        </p:txBody>
      </p:sp>
      <p:sp>
        <p:nvSpPr>
          <p:cNvPr id="3" name="TextBox 2">
            <a:extLst>
              <a:ext uri="{FF2B5EF4-FFF2-40B4-BE49-F238E27FC236}">
                <a16:creationId xmlns:a16="http://schemas.microsoft.com/office/drawing/2014/main" id="{1C3CDF41-F219-924C-95C4-B899980D12C5}"/>
              </a:ext>
            </a:extLst>
          </p:cNvPr>
          <p:cNvSpPr txBox="1"/>
          <p:nvPr/>
        </p:nvSpPr>
        <p:spPr>
          <a:xfrm>
            <a:off x="4604396" y="3461804"/>
            <a:ext cx="4157660" cy="830997"/>
          </a:xfrm>
          <a:prstGeom prst="rect">
            <a:avLst/>
          </a:prstGeom>
          <a:noFill/>
        </p:spPr>
        <p:txBody>
          <a:bodyPr wrap="square" rtlCol="0">
            <a:spAutoFit/>
          </a:bodyPr>
          <a:lstStyle/>
          <a:p>
            <a:r>
              <a:rPr lang="en-US" sz="1600" b="1" dirty="0">
                <a:solidFill>
                  <a:srgbClr val="000000"/>
                </a:solidFill>
              </a:rPr>
              <a:t>Note</a:t>
            </a:r>
            <a:r>
              <a:rPr lang="en-US" sz="1600" dirty="0">
                <a:solidFill>
                  <a:srgbClr val="000000"/>
                </a:solidFill>
              </a:rPr>
              <a:t>: DAD is not required, but RFC 4861 recommends that DAD is performed on unicast addresses.</a:t>
            </a:r>
          </a:p>
        </p:txBody>
      </p:sp>
      <p:pic>
        <p:nvPicPr>
          <p:cNvPr id="4" name="Picture 3">
            <a:extLst>
              <a:ext uri="{FF2B5EF4-FFF2-40B4-BE49-F238E27FC236}">
                <a16:creationId xmlns:a16="http://schemas.microsoft.com/office/drawing/2014/main" id="{A2B839F5-37AA-4C48-B2FB-8047C0AB6D3B}"/>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572000" y="945822"/>
            <a:ext cx="4157660" cy="1707252"/>
          </a:xfrm>
          <a:prstGeom prst="rect">
            <a:avLst/>
          </a:prstGeom>
        </p:spPr>
      </p:pic>
    </p:spTree>
    <p:custDataLst>
      <p:tags r:id="rId1"/>
    </p:custDataLst>
    <p:extLst>
      <p:ext uri="{BB962C8B-B14F-4D97-AF65-F5344CB8AC3E}">
        <p14:creationId xmlns:p14="http://schemas.microsoft.com/office/powerpoint/2010/main" val="2557757128"/>
      </p:ext>
    </p:extLst>
  </p:cSld>
  <p:clrMapOvr>
    <a:masterClrMapping/>
  </p:clrMapOvr>
  <p:transition spd="slow">
    <p:wip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1"/>
          <p:cNvSpPr>
            <a:spLocks noGrp="1" noChangeArrowheads="1"/>
          </p:cNvSpPr>
          <p:nvPr>
            <p:ph type="title"/>
          </p:nvPr>
        </p:nvSpPr>
        <p:spPr/>
        <p:txBody>
          <a:bodyPr/>
          <a:lstStyle/>
          <a:p>
            <a:r>
              <a:rPr lang="en-US" altLang="en-US" sz="1600" dirty="0"/>
              <a:t>ICMP Messages</a:t>
            </a:r>
            <a:br>
              <a:rPr lang="en-US" altLang="en-US" dirty="0"/>
            </a:br>
            <a:r>
              <a:rPr lang="en-US" altLang="en-US" dirty="0"/>
              <a:t>ICMPv6 </a:t>
            </a:r>
            <a:r>
              <a:rPr lang="en-US" altLang="en-US"/>
              <a:t>Messages (NS)</a:t>
            </a:r>
            <a:endParaRPr lang="en-US" altLang="en-US" dirty="0"/>
          </a:p>
        </p:txBody>
      </p:sp>
      <p:sp>
        <p:nvSpPr>
          <p:cNvPr id="8195" name="Rectangle 2"/>
          <p:cNvSpPr>
            <a:spLocks noGrp="1" noChangeArrowheads="1"/>
          </p:cNvSpPr>
          <p:nvPr>
            <p:ph idx="1"/>
          </p:nvPr>
        </p:nvSpPr>
        <p:spPr>
          <a:xfrm>
            <a:off x="145357" y="823049"/>
            <a:ext cx="4157661" cy="3660051"/>
          </a:xfrm>
        </p:spPr>
        <p:txBody>
          <a:bodyPr/>
          <a:lstStyle/>
          <a:p>
            <a:pPr>
              <a:buFont typeface="Arial" panose="020B0604020202020204" pitchFamily="34" charset="0"/>
              <a:buChar char="•"/>
            </a:pPr>
            <a:r>
              <a:rPr lang="en-US" sz="1600" dirty="0"/>
              <a:t>To determine the MAC address for the destination, the device will send an NS message to the solicited node address. </a:t>
            </a:r>
          </a:p>
          <a:p>
            <a:pPr>
              <a:buFont typeface="Arial" panose="020B0604020202020204" pitchFamily="34" charset="0"/>
              <a:buChar char="•"/>
            </a:pPr>
            <a:r>
              <a:rPr lang="en-US" sz="1600" dirty="0"/>
              <a:t>The message will include the known (targeted) IPv6 address. The device that has the targeted IPv6 address will respond with an NA message containing its Ethernet MAC address.</a:t>
            </a:r>
          </a:p>
          <a:p>
            <a:pPr>
              <a:buFont typeface="Arial" panose="020B0604020202020204" pitchFamily="34" charset="0"/>
              <a:buChar char="•"/>
            </a:pPr>
            <a:r>
              <a:rPr lang="en-US" sz="1600" dirty="0"/>
              <a:t>In the figure, R1 sends a NS message to 2001:db8:acad:1::10 asking for its MAC address. </a:t>
            </a:r>
          </a:p>
        </p:txBody>
      </p:sp>
      <p:pic>
        <p:nvPicPr>
          <p:cNvPr id="3" name="Picture 2">
            <a:extLst>
              <a:ext uri="{FF2B5EF4-FFF2-40B4-BE49-F238E27FC236}">
                <a16:creationId xmlns:a16="http://schemas.microsoft.com/office/drawing/2014/main" id="{EA79D8D0-E3FE-FD45-A338-76F4B075197F}"/>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572000" y="1428750"/>
            <a:ext cx="4444211" cy="2286000"/>
          </a:xfrm>
          <a:prstGeom prst="rect">
            <a:avLst/>
          </a:prstGeom>
        </p:spPr>
      </p:pic>
    </p:spTree>
    <p:custDataLst>
      <p:tags r:id="rId1"/>
    </p:custDataLst>
    <p:extLst>
      <p:ext uri="{BB962C8B-B14F-4D97-AF65-F5344CB8AC3E}">
        <p14:creationId xmlns:p14="http://schemas.microsoft.com/office/powerpoint/2010/main" val="3669708873"/>
      </p:ext>
    </p:extLst>
  </p:cSld>
  <p:clrMapOvr>
    <a:masterClrMapping/>
  </p:clrMapOvr>
  <p:transition spd="slow">
    <p:wip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88160"/>
            <a:ext cx="8231464" cy="929640"/>
          </a:xfrm>
        </p:spPr>
        <p:txBody>
          <a:bodyPr/>
          <a:lstStyle/>
          <a:p>
            <a:r>
              <a:rPr lang="en-US" sz="4000" dirty="0">
                <a:solidFill>
                  <a:schemeClr val="accent5">
                    <a:lumMod val="40000"/>
                    <a:lumOff val="60000"/>
                  </a:schemeClr>
                </a:solidFill>
              </a:rPr>
              <a:t>13.2 Ping and Traceroute Tests</a:t>
            </a:r>
          </a:p>
        </p:txBody>
      </p:sp>
    </p:spTree>
    <p:custDataLst>
      <p:tags r:id="rId1"/>
    </p:custDataLst>
    <p:extLst>
      <p:ext uri="{BB962C8B-B14F-4D97-AF65-F5344CB8AC3E}">
        <p14:creationId xmlns:p14="http://schemas.microsoft.com/office/powerpoint/2010/main" val="4211170035"/>
      </p:ext>
    </p:extLst>
  </p:cSld>
  <p:clrMapOvr>
    <a:masterClrMapping/>
  </p:clrMapOvr>
  <p:transition spd="slow">
    <p:wip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1600" dirty="0"/>
              <a:t>Ping and Traceroute Tests</a:t>
            </a:r>
            <a:br>
              <a:rPr lang="en-US" altLang="en-US" dirty="0"/>
            </a:br>
            <a:r>
              <a:rPr lang="en-US" altLang="en-US" dirty="0"/>
              <a:t>Ping – Test Connectivity</a:t>
            </a:r>
          </a:p>
        </p:txBody>
      </p:sp>
      <p:sp>
        <p:nvSpPr>
          <p:cNvPr id="8195" name="Rectangle 6"/>
          <p:cNvSpPr>
            <a:spLocks noGrp="1" noChangeArrowheads="1"/>
          </p:cNvSpPr>
          <p:nvPr>
            <p:ph idx="1"/>
          </p:nvPr>
        </p:nvSpPr>
        <p:spPr>
          <a:xfrm>
            <a:off x="170482" y="798943"/>
            <a:ext cx="4680488" cy="3819551"/>
          </a:xfrm>
        </p:spPr>
        <p:txBody>
          <a:bodyPr/>
          <a:lstStyle/>
          <a:p>
            <a:pPr>
              <a:buFont typeface="Arial" panose="020B0604020202020204" pitchFamily="34" charset="0"/>
              <a:buChar char="•"/>
            </a:pPr>
            <a:r>
              <a:rPr lang="en-US" dirty="0"/>
              <a:t>The </a:t>
            </a:r>
            <a:r>
              <a:rPr lang="en-US" b="1" dirty="0"/>
              <a:t>ping</a:t>
            </a:r>
            <a:r>
              <a:rPr lang="en-US" dirty="0"/>
              <a:t> command is an IPv4 and IPv6 testing utility that uses ICMP echo request and echo reply messages to test connectivity between hosts and provides a summary that includes the success rate and average round-trip time to the destination.</a:t>
            </a:r>
          </a:p>
          <a:p>
            <a:pPr>
              <a:buFont typeface="Arial" panose="020B0604020202020204" pitchFamily="34" charset="0"/>
              <a:buChar char="•"/>
            </a:pPr>
            <a:r>
              <a:rPr lang="en-US" dirty="0"/>
              <a:t>If a reply is not received within the timeout, ping provides a message indicating that a response was not received.</a:t>
            </a:r>
          </a:p>
          <a:p>
            <a:pPr>
              <a:buFont typeface="Arial" panose="020B0604020202020204" pitchFamily="34" charset="0"/>
              <a:buChar char="•"/>
            </a:pPr>
            <a:r>
              <a:rPr lang="en-US" dirty="0"/>
              <a:t>It is common for the first ping to timeout if address resolution (ARP or ND) needs to be performed before sending the ICMP Echo Request.</a:t>
            </a:r>
          </a:p>
          <a:p>
            <a:pPr>
              <a:buFont typeface="Arial" panose="020B0604020202020204" pitchFamily="34" charset="0"/>
              <a:buChar char="•"/>
            </a:pPr>
            <a:endParaRPr lang="en-US" dirty="0"/>
          </a:p>
        </p:txBody>
      </p:sp>
      <p:pic>
        <p:nvPicPr>
          <p:cNvPr id="2" name="Picture 1">
            <a:extLst>
              <a:ext uri="{FF2B5EF4-FFF2-40B4-BE49-F238E27FC236}">
                <a16:creationId xmlns:a16="http://schemas.microsoft.com/office/drawing/2014/main" id="{D6B07169-1985-DD4C-87D9-D70B46F10DB2}"/>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850970" y="1263987"/>
            <a:ext cx="4090970" cy="786725"/>
          </a:xfrm>
          <a:prstGeom prst="rect">
            <a:avLst/>
          </a:prstGeom>
        </p:spPr>
      </p:pic>
      <p:pic>
        <p:nvPicPr>
          <p:cNvPr id="3" name="Picture 2">
            <a:extLst>
              <a:ext uri="{FF2B5EF4-FFF2-40B4-BE49-F238E27FC236}">
                <a16:creationId xmlns:a16="http://schemas.microsoft.com/office/drawing/2014/main" id="{82182E35-608A-E447-8D75-DFC4D08277B5}"/>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4850971" y="2571749"/>
            <a:ext cx="4090969" cy="716351"/>
          </a:xfrm>
          <a:prstGeom prst="rect">
            <a:avLst/>
          </a:prstGeom>
        </p:spPr>
      </p:pic>
    </p:spTree>
    <p:custDataLst>
      <p:tags r:id="rId1"/>
    </p:custDataLst>
    <p:extLst>
      <p:ext uri="{BB962C8B-B14F-4D97-AF65-F5344CB8AC3E}">
        <p14:creationId xmlns:p14="http://schemas.microsoft.com/office/powerpoint/2010/main" val="2421016256"/>
      </p:ext>
    </p:extLst>
  </p:cSld>
  <p:clrMapOvr>
    <a:masterClrMapping/>
  </p:clrMapOvr>
  <p:transition spd="slow">
    <p:wip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1600" dirty="0"/>
              <a:t>Ping and Traceroute Tests</a:t>
            </a:r>
            <a:br>
              <a:rPr lang="en-US" altLang="en-US" dirty="0"/>
            </a:br>
            <a:r>
              <a:rPr lang="en-US" altLang="en-US" dirty="0"/>
              <a:t>Ping the Loopback</a:t>
            </a:r>
          </a:p>
        </p:txBody>
      </p:sp>
      <p:sp>
        <p:nvSpPr>
          <p:cNvPr id="7" name="Rectangle 6">
            <a:extLst>
              <a:ext uri="{FF2B5EF4-FFF2-40B4-BE49-F238E27FC236}">
                <a16:creationId xmlns:a16="http://schemas.microsoft.com/office/drawing/2014/main" id="{1E3EA599-9EF6-BE44-900E-A2949CF66BC2}"/>
              </a:ext>
            </a:extLst>
          </p:cNvPr>
          <p:cNvSpPr>
            <a:spLocks noGrp="1" noChangeArrowheads="1"/>
          </p:cNvSpPr>
          <p:nvPr>
            <p:ph idx="1"/>
          </p:nvPr>
        </p:nvSpPr>
        <p:spPr>
          <a:xfrm>
            <a:off x="263471" y="866275"/>
            <a:ext cx="4091553" cy="3410950"/>
          </a:xfrm>
        </p:spPr>
        <p:txBody>
          <a:bodyPr/>
          <a:lstStyle/>
          <a:p>
            <a:pPr marL="0" indent="0">
              <a:spcAft>
                <a:spcPts val="100"/>
              </a:spcAft>
              <a:buNone/>
            </a:pPr>
            <a:r>
              <a:rPr lang="en-US" sz="1600" dirty="0"/>
              <a:t>Ping can be used to test the internal configuration of IPv4 or IPv6 on the local host. To do this, </a:t>
            </a:r>
            <a:r>
              <a:rPr lang="en-US" sz="1600" b="1" dirty="0"/>
              <a:t>ping</a:t>
            </a:r>
            <a:r>
              <a:rPr lang="en-US" sz="1600" dirty="0"/>
              <a:t> the local loopback address of 127.0.0.1 for IPv4 (::1 for IPv6).</a:t>
            </a:r>
          </a:p>
          <a:p>
            <a:pPr>
              <a:spcAft>
                <a:spcPts val="100"/>
              </a:spcAft>
              <a:buFont typeface="Arial" panose="020B0604020202020204" pitchFamily="34" charset="0"/>
              <a:buChar char="•"/>
            </a:pPr>
            <a:r>
              <a:rPr lang="en-US" sz="1600" dirty="0"/>
              <a:t>A response from 127.0.0.1 for IPv4, or ::1 for IPv6, indicates that IP is properly installed on the host.</a:t>
            </a:r>
          </a:p>
          <a:p>
            <a:pPr>
              <a:spcAft>
                <a:spcPts val="100"/>
              </a:spcAft>
              <a:buFont typeface="Arial" panose="020B0604020202020204" pitchFamily="34" charset="0"/>
              <a:buChar char="•"/>
            </a:pPr>
            <a:r>
              <a:rPr lang="en-US" sz="1600" dirty="0"/>
              <a:t>An error message indicates that TCP/IP is not operational on the host.</a:t>
            </a:r>
          </a:p>
        </p:txBody>
      </p:sp>
      <p:pic>
        <p:nvPicPr>
          <p:cNvPr id="2" name="Picture 1">
            <a:extLst>
              <a:ext uri="{FF2B5EF4-FFF2-40B4-BE49-F238E27FC236}">
                <a16:creationId xmlns:a16="http://schemas.microsoft.com/office/drawing/2014/main" id="{DF8C49F4-B91A-1244-9292-6EABA4BBF84F}"/>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572000" y="835296"/>
            <a:ext cx="4392402" cy="3472908"/>
          </a:xfrm>
          <a:prstGeom prst="rect">
            <a:avLst/>
          </a:prstGeom>
        </p:spPr>
      </p:pic>
    </p:spTree>
    <p:custDataLst>
      <p:tags r:id="rId1"/>
    </p:custDataLst>
    <p:extLst>
      <p:ext uri="{BB962C8B-B14F-4D97-AF65-F5344CB8AC3E}">
        <p14:creationId xmlns:p14="http://schemas.microsoft.com/office/powerpoint/2010/main" val="814717994"/>
      </p:ext>
    </p:extLst>
  </p:cSld>
  <p:clrMapOvr>
    <a:masterClrMapping/>
  </p:clrMapOvr>
  <p:transition spd="slow">
    <p:wip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1" y="118872"/>
            <a:ext cx="9144000" cy="592921"/>
          </a:xfrm>
        </p:spPr>
        <p:txBody>
          <a:bodyPr/>
          <a:lstStyle/>
          <a:p>
            <a:r>
              <a:rPr lang="en-US" altLang="en-US" sz="1600" dirty="0"/>
              <a:t>Ping and Traceroute Tests</a:t>
            </a:r>
            <a:br>
              <a:rPr lang="en-US" altLang="en-US" sz="1600" dirty="0"/>
            </a:br>
            <a:r>
              <a:rPr lang="en-US" altLang="en-US" dirty="0"/>
              <a:t>Ping the Default Gateway</a:t>
            </a:r>
          </a:p>
        </p:txBody>
      </p:sp>
      <p:sp>
        <p:nvSpPr>
          <p:cNvPr id="6" name="Rectangle 6">
            <a:extLst>
              <a:ext uri="{FF2B5EF4-FFF2-40B4-BE49-F238E27FC236}">
                <a16:creationId xmlns:a16="http://schemas.microsoft.com/office/drawing/2014/main" id="{9FD26DA6-0FF9-5641-9731-B0A4BDCFDDE7}"/>
              </a:ext>
            </a:extLst>
          </p:cNvPr>
          <p:cNvSpPr>
            <a:spLocks noGrp="1" noChangeArrowheads="1"/>
          </p:cNvSpPr>
          <p:nvPr>
            <p:ph idx="1"/>
          </p:nvPr>
        </p:nvSpPr>
        <p:spPr>
          <a:xfrm>
            <a:off x="179882" y="833733"/>
            <a:ext cx="4392118" cy="3904522"/>
          </a:xfrm>
        </p:spPr>
        <p:txBody>
          <a:bodyPr/>
          <a:lstStyle/>
          <a:p>
            <a:pPr marL="0" indent="0">
              <a:buNone/>
            </a:pPr>
            <a:r>
              <a:rPr lang="en-US" dirty="0"/>
              <a:t>The </a:t>
            </a:r>
            <a:r>
              <a:rPr lang="en-US" b="1" dirty="0"/>
              <a:t>ping </a:t>
            </a:r>
            <a:r>
              <a:rPr lang="en-US" dirty="0"/>
              <a:t>command can be used to test the ability of a host to communicate on the local network. </a:t>
            </a:r>
          </a:p>
          <a:p>
            <a:pPr marL="0" indent="0">
              <a:buNone/>
            </a:pPr>
            <a:r>
              <a:rPr lang="en-US" dirty="0"/>
              <a:t>The default gateway address is most often used because the router is normally always operational.</a:t>
            </a:r>
          </a:p>
          <a:p>
            <a:pPr lvl="2">
              <a:buFont typeface="Arial" panose="020B0604020202020204" pitchFamily="34" charset="0"/>
              <a:buChar char="•"/>
            </a:pPr>
            <a:r>
              <a:rPr lang="en-US" sz="1500" dirty="0"/>
              <a:t>A successful </a:t>
            </a:r>
            <a:r>
              <a:rPr lang="en-US" sz="1500" b="1" dirty="0"/>
              <a:t>ping</a:t>
            </a:r>
            <a:r>
              <a:rPr lang="en-US" sz="1500" dirty="0"/>
              <a:t> to the default gateway indicates that the host and the router interface serving as the default gateway are both operational on the local network.</a:t>
            </a:r>
          </a:p>
          <a:p>
            <a:pPr lvl="2">
              <a:buFont typeface="Arial" panose="020B0604020202020204" pitchFamily="34" charset="0"/>
              <a:buChar char="•"/>
            </a:pPr>
            <a:r>
              <a:rPr lang="en-US" sz="1500" dirty="0"/>
              <a:t>If the default gateway address does not respond, a </a:t>
            </a:r>
            <a:r>
              <a:rPr lang="en-US" sz="1500" b="1" dirty="0"/>
              <a:t>ping</a:t>
            </a:r>
            <a:r>
              <a:rPr lang="en-US" sz="1500" dirty="0"/>
              <a:t> can be sent to the IP address of another host on the local network that is known to be operational.</a:t>
            </a:r>
          </a:p>
        </p:txBody>
      </p:sp>
      <p:pic>
        <p:nvPicPr>
          <p:cNvPr id="2" name="Picture 1">
            <a:extLst>
              <a:ext uri="{FF2B5EF4-FFF2-40B4-BE49-F238E27FC236}">
                <a16:creationId xmlns:a16="http://schemas.microsoft.com/office/drawing/2014/main" id="{0E8580A2-5FDB-A248-9DB3-A91C74ADE9E2}"/>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5221690" y="933022"/>
            <a:ext cx="3424286" cy="3277456"/>
          </a:xfrm>
          <a:prstGeom prst="rect">
            <a:avLst/>
          </a:prstGeom>
        </p:spPr>
      </p:pic>
    </p:spTree>
    <p:custDataLst>
      <p:tags r:id="rId1"/>
    </p:custDataLst>
    <p:extLst>
      <p:ext uri="{BB962C8B-B14F-4D97-AF65-F5344CB8AC3E}">
        <p14:creationId xmlns:p14="http://schemas.microsoft.com/office/powerpoint/2010/main" val="1589157568"/>
      </p:ext>
    </p:extLst>
  </p:cSld>
  <p:clrMapOvr>
    <a:masterClrMapping/>
  </p:clrMapOvr>
  <p:transition spd="slow">
    <p:wip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altLang="en-US" sz="1600" dirty="0"/>
              <a:t>Ping and Traceroute Tests</a:t>
            </a:r>
            <a:br>
              <a:rPr lang="en-US" altLang="en-US" sz="1600" dirty="0"/>
            </a:br>
            <a:r>
              <a:rPr lang="en-US" altLang="en-US" dirty="0"/>
              <a:t>Ping a Remote Host</a:t>
            </a:r>
          </a:p>
        </p:txBody>
      </p:sp>
      <p:sp>
        <p:nvSpPr>
          <p:cNvPr id="6" name="Rectangle 6">
            <a:extLst>
              <a:ext uri="{FF2B5EF4-FFF2-40B4-BE49-F238E27FC236}">
                <a16:creationId xmlns:a16="http://schemas.microsoft.com/office/drawing/2014/main" id="{FDB50C7D-A789-1947-A197-D4C18A6B4C22}"/>
              </a:ext>
            </a:extLst>
          </p:cNvPr>
          <p:cNvSpPr>
            <a:spLocks noGrp="1" noChangeArrowheads="1"/>
          </p:cNvSpPr>
          <p:nvPr>
            <p:ph idx="1"/>
          </p:nvPr>
        </p:nvSpPr>
        <p:spPr>
          <a:xfrm>
            <a:off x="134337" y="896222"/>
            <a:ext cx="4196594" cy="1970268"/>
          </a:xfrm>
        </p:spPr>
        <p:txBody>
          <a:bodyPr/>
          <a:lstStyle/>
          <a:p>
            <a:pPr marL="0" indent="0">
              <a:buNone/>
            </a:pPr>
            <a:r>
              <a:rPr lang="en-US" sz="1600" dirty="0"/>
              <a:t>Ping can also be used to test the ability of a local host to communicate across an internetwork.</a:t>
            </a:r>
          </a:p>
          <a:p>
            <a:pPr marL="0" indent="0">
              <a:buNone/>
            </a:pPr>
            <a:r>
              <a:rPr lang="en-US" sz="1600" dirty="0"/>
              <a:t>A local host can ping a host on a remote network. A successful </a:t>
            </a:r>
            <a:r>
              <a:rPr lang="en-US" sz="1600" b="1" dirty="0"/>
              <a:t>ping</a:t>
            </a:r>
            <a:r>
              <a:rPr lang="en-US" sz="1600" dirty="0"/>
              <a:t> across the internetwork confirms communication on the local network.</a:t>
            </a:r>
          </a:p>
          <a:p>
            <a:pPr marL="0" indent="0">
              <a:buNone/>
            </a:pPr>
            <a:endParaRPr lang="en-US" dirty="0"/>
          </a:p>
          <a:p>
            <a:endParaRPr lang="en-US" altLang="ja-JP" dirty="0"/>
          </a:p>
        </p:txBody>
      </p:sp>
      <p:sp>
        <p:nvSpPr>
          <p:cNvPr id="3" name="TextBox 2">
            <a:extLst>
              <a:ext uri="{FF2B5EF4-FFF2-40B4-BE49-F238E27FC236}">
                <a16:creationId xmlns:a16="http://schemas.microsoft.com/office/drawing/2014/main" id="{9C24F4E2-35B0-E842-9F7B-C37FDFAA35C7}"/>
              </a:ext>
            </a:extLst>
          </p:cNvPr>
          <p:cNvSpPr txBox="1"/>
          <p:nvPr/>
        </p:nvSpPr>
        <p:spPr>
          <a:xfrm>
            <a:off x="134338" y="3211692"/>
            <a:ext cx="4586100" cy="1292662"/>
          </a:xfrm>
          <a:prstGeom prst="rect">
            <a:avLst/>
          </a:prstGeom>
          <a:noFill/>
        </p:spPr>
        <p:txBody>
          <a:bodyPr wrap="square" rtlCol="0">
            <a:spAutoFit/>
          </a:bodyPr>
          <a:lstStyle/>
          <a:p>
            <a:r>
              <a:rPr lang="en-US" sz="1600" b="1" dirty="0">
                <a:solidFill>
                  <a:srgbClr val="000000"/>
                </a:solidFill>
              </a:rPr>
              <a:t>Note</a:t>
            </a:r>
            <a:r>
              <a:rPr lang="en-US" sz="1600" dirty="0">
                <a:solidFill>
                  <a:srgbClr val="000000"/>
                </a:solidFill>
              </a:rPr>
              <a:t>: Many network administrators limit or prohibit the entry of ICMP messages therefore, the lack of a </a:t>
            </a:r>
            <a:r>
              <a:rPr lang="en-US" sz="1600" b="1" dirty="0">
                <a:solidFill>
                  <a:srgbClr val="000000"/>
                </a:solidFill>
              </a:rPr>
              <a:t>ping</a:t>
            </a:r>
            <a:r>
              <a:rPr lang="en-US" sz="1600" dirty="0">
                <a:solidFill>
                  <a:srgbClr val="000000"/>
                </a:solidFill>
              </a:rPr>
              <a:t> response could be due to security restrictions.</a:t>
            </a:r>
          </a:p>
          <a:p>
            <a:endParaRPr lang="en-US" sz="1400" dirty="0">
              <a:solidFill>
                <a:srgbClr val="000000"/>
              </a:solidFill>
            </a:endParaRPr>
          </a:p>
        </p:txBody>
      </p:sp>
      <p:pic>
        <p:nvPicPr>
          <p:cNvPr id="2" name="Picture 1">
            <a:extLst>
              <a:ext uri="{FF2B5EF4-FFF2-40B4-BE49-F238E27FC236}">
                <a16:creationId xmlns:a16="http://schemas.microsoft.com/office/drawing/2014/main" id="{F2FB829A-A91A-AB49-9FE4-013BCA9D4C4A}"/>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720437" y="1310400"/>
            <a:ext cx="4096002" cy="2841690"/>
          </a:xfrm>
          <a:prstGeom prst="rect">
            <a:avLst/>
          </a:prstGeom>
        </p:spPr>
      </p:pic>
    </p:spTree>
    <p:custDataLst>
      <p:tags r:id="rId1"/>
    </p:custDataLst>
    <p:extLst>
      <p:ext uri="{BB962C8B-B14F-4D97-AF65-F5344CB8AC3E}">
        <p14:creationId xmlns:p14="http://schemas.microsoft.com/office/powerpoint/2010/main" val="1608043403"/>
      </p:ext>
    </p:extLst>
  </p:cSld>
  <p:clrMapOvr>
    <a:masterClrMapping/>
  </p:clrMapOvr>
  <p:transition spd="slow">
    <p:wipe/>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altLang="en-US" sz="1600" dirty="0"/>
              <a:t>Ping and Traceroute Tests</a:t>
            </a:r>
            <a:br>
              <a:rPr lang="en-US" altLang="en-US" sz="1600" dirty="0"/>
            </a:br>
            <a:r>
              <a:rPr lang="en-US" altLang="en-US" dirty="0"/>
              <a:t>Traceroute – Test the Path</a:t>
            </a:r>
          </a:p>
        </p:txBody>
      </p:sp>
      <p:sp>
        <p:nvSpPr>
          <p:cNvPr id="6" name="Rectangle 6">
            <a:extLst>
              <a:ext uri="{FF2B5EF4-FFF2-40B4-BE49-F238E27FC236}">
                <a16:creationId xmlns:a16="http://schemas.microsoft.com/office/drawing/2014/main" id="{FDB50C7D-A789-1947-A197-D4C18A6B4C22}"/>
              </a:ext>
            </a:extLst>
          </p:cNvPr>
          <p:cNvSpPr>
            <a:spLocks noGrp="1" noChangeArrowheads="1"/>
          </p:cNvSpPr>
          <p:nvPr>
            <p:ph idx="1"/>
          </p:nvPr>
        </p:nvSpPr>
        <p:spPr>
          <a:xfrm>
            <a:off x="134337" y="896221"/>
            <a:ext cx="4244686" cy="3511391"/>
          </a:xfrm>
        </p:spPr>
        <p:txBody>
          <a:bodyPr/>
          <a:lstStyle/>
          <a:p>
            <a:pPr>
              <a:buFont typeface="Arial" panose="020B0604020202020204" pitchFamily="34" charset="0"/>
              <a:buChar char="•"/>
            </a:pPr>
            <a:r>
              <a:rPr lang="en-US" sz="1600" dirty="0"/>
              <a:t>Traceroute (</a:t>
            </a:r>
            <a:r>
              <a:rPr lang="en-US" sz="1600" b="1" dirty="0"/>
              <a:t>tracert</a:t>
            </a:r>
            <a:r>
              <a:rPr lang="en-US" sz="1600" dirty="0"/>
              <a:t>) is a utility that is used to test the path between two hosts and provide a list of hops that were successfully reached along that path.</a:t>
            </a:r>
          </a:p>
          <a:p>
            <a:pPr>
              <a:buFont typeface="Arial" panose="020B0604020202020204" pitchFamily="34" charset="0"/>
              <a:buChar char="•"/>
            </a:pPr>
            <a:r>
              <a:rPr lang="en-US" sz="1600" dirty="0"/>
              <a:t>Traceroute provides round-trip time for each hop along the path and indicates if a hop fails to respond. An asterisk (*) is used to indicate a lost or unreplied packet.</a:t>
            </a:r>
          </a:p>
          <a:p>
            <a:pPr>
              <a:buFont typeface="Arial" panose="020B0604020202020204" pitchFamily="34" charset="0"/>
              <a:buChar char="•"/>
            </a:pPr>
            <a:r>
              <a:rPr lang="en-US" sz="1600" dirty="0"/>
              <a:t>This information can be used to locate a problematic router in the path or may indicate that the router is configured not to reply. </a:t>
            </a:r>
          </a:p>
          <a:p>
            <a:endParaRPr lang="en-US" altLang="ja-JP" dirty="0"/>
          </a:p>
        </p:txBody>
      </p:sp>
      <p:sp>
        <p:nvSpPr>
          <p:cNvPr id="2" name="TextBox 1">
            <a:extLst>
              <a:ext uri="{FF2B5EF4-FFF2-40B4-BE49-F238E27FC236}">
                <a16:creationId xmlns:a16="http://schemas.microsoft.com/office/drawing/2014/main" id="{49CA48F9-FF91-354D-96A8-3191B5C595F6}"/>
              </a:ext>
            </a:extLst>
          </p:cNvPr>
          <p:cNvSpPr txBox="1"/>
          <p:nvPr/>
        </p:nvSpPr>
        <p:spPr>
          <a:xfrm>
            <a:off x="4379024" y="3067396"/>
            <a:ext cx="4609990" cy="1077218"/>
          </a:xfrm>
          <a:prstGeom prst="rect">
            <a:avLst/>
          </a:prstGeom>
          <a:noFill/>
        </p:spPr>
        <p:txBody>
          <a:bodyPr wrap="square" rtlCol="0">
            <a:spAutoFit/>
          </a:bodyPr>
          <a:lstStyle/>
          <a:p>
            <a:r>
              <a:rPr lang="en-US" sz="1600" b="1" dirty="0">
                <a:solidFill>
                  <a:srgbClr val="000000"/>
                </a:solidFill>
              </a:rPr>
              <a:t>Note</a:t>
            </a:r>
            <a:r>
              <a:rPr lang="en-US" sz="1600" dirty="0">
                <a:solidFill>
                  <a:srgbClr val="000000"/>
                </a:solidFill>
              </a:rPr>
              <a:t>: Traceroute makes use of a function of the TTL field in IPv4 and the Hop Limit field in IPv6 in the Layer 3 headers, along with the ICMP Time Exceeded message.</a:t>
            </a:r>
          </a:p>
        </p:txBody>
      </p:sp>
      <p:pic>
        <p:nvPicPr>
          <p:cNvPr id="8" name="Picture 7">
            <a:extLst>
              <a:ext uri="{FF2B5EF4-FFF2-40B4-BE49-F238E27FC236}">
                <a16:creationId xmlns:a16="http://schemas.microsoft.com/office/drawing/2014/main" id="{9F21494A-A0E3-9244-9362-A528463A1147}"/>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764979" y="1525369"/>
            <a:ext cx="4102100" cy="1257300"/>
          </a:xfrm>
          <a:prstGeom prst="rect">
            <a:avLst/>
          </a:prstGeom>
        </p:spPr>
      </p:pic>
    </p:spTree>
    <p:custDataLst>
      <p:tags r:id="rId1"/>
    </p:custDataLst>
    <p:extLst>
      <p:ext uri="{BB962C8B-B14F-4D97-AF65-F5344CB8AC3E}">
        <p14:creationId xmlns:p14="http://schemas.microsoft.com/office/powerpoint/2010/main" val="571598223"/>
      </p:ext>
    </p:extLst>
  </p:cSld>
  <p:clrMapOvr>
    <a:masterClrMapping/>
  </p:clrMapOvr>
  <p:transition spd="slow">
    <p:wipe/>
  </p:transition>
</p:sld>
</file>

<file path=ppt/tags/tag1.xml><?xml version="1.0" encoding="utf-8"?>
<p:tagLst xmlns:a="http://schemas.openxmlformats.org/drawingml/2006/main" xmlns:r="http://schemas.openxmlformats.org/officeDocument/2006/relationships" xmlns:p="http://schemas.openxmlformats.org/presentationml/2006/main">
  <p:tag name="ARTICULATE_SLIDE_COUNT" val="65"/>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Default Theme">
  <a:themeElements>
    <a:clrScheme name="Custom 6">
      <a:dk1>
        <a:srgbClr val="58585B"/>
      </a:dk1>
      <a:lt1>
        <a:srgbClr val="FFFFFF"/>
      </a:lt1>
      <a:dk2>
        <a:srgbClr val="58585B"/>
      </a:dk2>
      <a:lt2>
        <a:srgbClr val="81C569"/>
      </a:lt2>
      <a:accent1>
        <a:srgbClr val="004C69"/>
      </a:accent1>
      <a:accent2>
        <a:srgbClr val="9E0B0F"/>
      </a:accent2>
      <a:accent3>
        <a:srgbClr val="FFFFFF"/>
      </a:accent3>
      <a:accent4>
        <a:srgbClr val="367187"/>
      </a:accent4>
      <a:accent5>
        <a:srgbClr val="38C6F4"/>
      </a:accent5>
      <a:accent6>
        <a:srgbClr val="FBAB18"/>
      </a:accent6>
      <a:hlink>
        <a:srgbClr val="38C6F4"/>
      </a:hlink>
      <a:folHlink>
        <a:srgbClr val="81C569"/>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6A4D7"/>
        </a:solidFill>
        <a:ln>
          <a:noFill/>
        </a:ln>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ITE7_Chp1_Example-1" id="{4A20ED44-3835-F149-9AE4-C332C230E09E}" vid="{AFB5BC48-58F8-AD45-912F-AE2AD65EB69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Default Theme</Template>
  <TotalTime>10913</TotalTime>
  <Words>9520</Words>
  <Application>Microsoft Macintosh PowerPoint</Application>
  <PresentationFormat>Prezentácia na obrazovke (16:9)</PresentationFormat>
  <Paragraphs>1243</Paragraphs>
  <Slides>101</Slides>
  <Notes>101</Notes>
  <HiddenSlides>0</HiddenSlides>
  <MMClips>0</MMClips>
  <ScaleCrop>false</ScaleCrop>
  <HeadingPairs>
    <vt:vector size="6" baseType="variant">
      <vt:variant>
        <vt:lpstr>Použité písma</vt:lpstr>
      </vt:variant>
      <vt:variant>
        <vt:i4>5</vt:i4>
      </vt:variant>
      <vt:variant>
        <vt:lpstr>Motív</vt:lpstr>
      </vt:variant>
      <vt:variant>
        <vt:i4>1</vt:i4>
      </vt:variant>
      <vt:variant>
        <vt:lpstr>Nadpisy snímok</vt:lpstr>
      </vt:variant>
      <vt:variant>
        <vt:i4>101</vt:i4>
      </vt:variant>
    </vt:vector>
  </HeadingPairs>
  <TitlesOfParts>
    <vt:vector size="107" baseType="lpstr">
      <vt:lpstr>Arial</vt:lpstr>
      <vt:lpstr>Calibri</vt:lpstr>
      <vt:lpstr>CiscoSans ExtraLight</vt:lpstr>
      <vt:lpstr>Courier New</vt:lpstr>
      <vt:lpstr>Wingdings</vt:lpstr>
      <vt:lpstr>Default Theme</vt:lpstr>
      <vt:lpstr>Module 11: IPv4 Addressing</vt:lpstr>
      <vt:lpstr>11.1 IPv4 Address Structure </vt:lpstr>
      <vt:lpstr>IPv4 Address Structure The Subnet Mask</vt:lpstr>
      <vt:lpstr>IPv4 Address Structure The Prefix Length</vt:lpstr>
      <vt:lpstr>IPv4 Address Structure Determining the Network: Logical AND</vt:lpstr>
      <vt:lpstr>IPv4 Address Structure Network, Host, and Broadcast Addresses</vt:lpstr>
      <vt:lpstr>11.2 IPv4 Unicast, Broadcast, and Multicast</vt:lpstr>
      <vt:lpstr>IPv4 Unicast, Broadcast, and Multicast Unicast</vt:lpstr>
      <vt:lpstr>IPv4 Unicast, Broadcast, and Multicast Broadcast</vt:lpstr>
      <vt:lpstr>IPv4 Unicast, Broadcast, and Multicast Multicast</vt:lpstr>
      <vt:lpstr>11.3 Types of IPv4 Addresses</vt:lpstr>
      <vt:lpstr>Types of IPv4 Addresses Public and Private IPv4 Addresses</vt:lpstr>
      <vt:lpstr>Types of IPv4 Addresses Routing to the Internet</vt:lpstr>
      <vt:lpstr>Types of IPv4 Addresses Special Use IPv4 Addresses</vt:lpstr>
      <vt:lpstr>Types of IPv4 Addresses Legacy Classful Addressing</vt:lpstr>
      <vt:lpstr>Types of IPv4 Addresses Assignment of IP Addresses</vt:lpstr>
      <vt:lpstr>11.4 Network Segmentation </vt:lpstr>
      <vt:lpstr>Network Segmentation Broadcast Domains and Segmentation</vt:lpstr>
      <vt:lpstr>Network Segmentation Problems with Large Broadcast Domains</vt:lpstr>
      <vt:lpstr>Network Segmentation Reasons for Segmenting Networks</vt:lpstr>
      <vt:lpstr>11.5 Subnet an IPv4 Network </vt:lpstr>
      <vt:lpstr>Subnet an IPv4 Network Subnet on an Octet Boundary</vt:lpstr>
      <vt:lpstr>Subnet an IPv4 Network Subnet on an Octet Boundary (Cont.)</vt:lpstr>
      <vt:lpstr>Subnet an IPv4 Network Subnet within an Octet Boundary</vt:lpstr>
      <vt:lpstr>11.6 Subnet a Slash 16 and a Slash 8 Prefix</vt:lpstr>
      <vt:lpstr>Subnet a Slash 16 and a Slash 8 Prefix Create Subnets with a Slash 16 prefix</vt:lpstr>
      <vt:lpstr>Subnet a Slash 16 and a Slash 8 Prefix Create 100 Subnets with a Slash 16 prefix</vt:lpstr>
      <vt:lpstr>Subnet a Slash 16 and a Slash 8 Prefix Create 1000 Subnets with a Slash 8 prefix</vt:lpstr>
      <vt:lpstr>11.7 Subnet to Meet Requirements</vt:lpstr>
      <vt:lpstr>Subnet to Meet Requirements Subnet Private versus Public IPv4 Address Space</vt:lpstr>
      <vt:lpstr>Subnet to Meet Requirements Minimize Unused Host IPv4 Addresses and Maximize Subnets</vt:lpstr>
      <vt:lpstr>Subnet to Meet Requirements Example: Efficient IPv4 Subnetting</vt:lpstr>
      <vt:lpstr>11.8 VLSM </vt:lpstr>
      <vt:lpstr>VLSM IPv4 Address Conservation</vt:lpstr>
      <vt:lpstr>VLSM IPv4 Address Conservation (Cont.)</vt:lpstr>
      <vt:lpstr>VLSM VLSM</vt:lpstr>
      <vt:lpstr>VLSM VLSM Topology Address Assignment</vt:lpstr>
      <vt:lpstr>11.9 Structured Design </vt:lpstr>
      <vt:lpstr>Structured Design IPv4 Network Address Planning</vt:lpstr>
      <vt:lpstr>Structured Design Device Address Assignment</vt:lpstr>
      <vt:lpstr>Module 12: IPv6 Addressing</vt:lpstr>
      <vt:lpstr>12.1 IPv4 Issues</vt:lpstr>
      <vt:lpstr>IPv4 Issues Need for IPv6</vt:lpstr>
      <vt:lpstr>IPv4 Issues IPv4 and IPv6 Coexistence</vt:lpstr>
      <vt:lpstr>12.2 IPv6 Address Representation</vt:lpstr>
      <vt:lpstr>IPv6 Address Representation IPv6 Addressing Formats</vt:lpstr>
      <vt:lpstr>IPv6 Address Representation Rule 1 – Omit Leading Zero</vt:lpstr>
      <vt:lpstr>IPv6 Address Representation Rule 2 – Double Colon</vt:lpstr>
      <vt:lpstr>12.3 IPv6 Address Types</vt:lpstr>
      <vt:lpstr>IPv6 Address Types Unicast, Multicast, Anycast</vt:lpstr>
      <vt:lpstr>IPv6 Address Types IPv6 Prefix Length</vt:lpstr>
      <vt:lpstr>IPv6 Address Types Types of IPv6 Unicast Addresses</vt:lpstr>
      <vt:lpstr>IPv6 Address Types A Note About the Unique Local Address</vt:lpstr>
      <vt:lpstr>IPv6 Address Types IPv6 GUA</vt:lpstr>
      <vt:lpstr>IPv6 Address Types IPv6 GUA Structure</vt:lpstr>
      <vt:lpstr>IPv6 Address Types IPv6 LLA</vt:lpstr>
      <vt:lpstr>12.4 GUA and LLA Static Configuration</vt:lpstr>
      <vt:lpstr>GUA and LLA Static Configuration Static GUA Configuration on a Router</vt:lpstr>
      <vt:lpstr>GUA and LLA Static Configuration Static GUA Configuration on a Windows Host</vt:lpstr>
      <vt:lpstr>GUA and LLA Static Configuration Static GUA Configuration of a Link-Local Unicast Address</vt:lpstr>
      <vt:lpstr>12.5 Dynamic Addressing for IPv6 GUAs</vt:lpstr>
      <vt:lpstr>Dynamic Addressing for IPv6 GUAs RS and RA Messages</vt:lpstr>
      <vt:lpstr>Dynamic Addressing for IPv6 GUAs Method 1: SLAAC</vt:lpstr>
      <vt:lpstr>Dynamic Addressing for IPv6 GUAs Method 2: SLAAC and Stateless DHCP</vt:lpstr>
      <vt:lpstr>Dynamic Addressing for IPv6 GUAs Method 3: Stateful DHCPv6</vt:lpstr>
      <vt:lpstr>Dynamic Addressing for IPv6 GUAs EUI-64 Process vs. Randomly Generated</vt:lpstr>
      <vt:lpstr>Dynamic Addressing for IPv6 GUAs EUI-64 Process</vt:lpstr>
      <vt:lpstr>Dynamic Addressing for IPv6 GUAs Randomly Generated Interface IDs</vt:lpstr>
      <vt:lpstr>12.6 Dynamic Addressing for IPv6 LLAs</vt:lpstr>
      <vt:lpstr>Dynamic Addressing for IPv6 LLAs Dynamic LLAs</vt:lpstr>
      <vt:lpstr>Dynamic Addressing for IPv6 LLAs Dynamic LLAs on Windows</vt:lpstr>
      <vt:lpstr>Dynamic Addressing for IPv6 LLAs Dynamic LLAs on Cisco Routers</vt:lpstr>
      <vt:lpstr>Dynamic Addressing for IPv6 LLAs Verify IPv6 Address Configuration</vt:lpstr>
      <vt:lpstr>12.7 IPv6 Multicast Addresses</vt:lpstr>
      <vt:lpstr>IPv6 Multicast Addresses Assigned IPv6 Multicast Addresses</vt:lpstr>
      <vt:lpstr>IPv6 Multicast Addresses Well-Known IPv6 Multicast Addresses</vt:lpstr>
      <vt:lpstr>IPv6 Multicast Addresses Solicited-Node IPv6 Multicast</vt:lpstr>
      <vt:lpstr>12.8 Subnet an IPv6 Network</vt:lpstr>
      <vt:lpstr>Subnet an IPv6 Network Subnet Using the Subnet ID</vt:lpstr>
      <vt:lpstr>Subnet an IPv6 Network IPv6 Subnetting Example</vt:lpstr>
      <vt:lpstr>Subnet an IPv6 Network IPv6 Subnet Allocation</vt:lpstr>
      <vt:lpstr>Subnet an IPv6 Network Router Configured with IPv6 Subnets</vt:lpstr>
      <vt:lpstr>Module 13: ICMP </vt:lpstr>
      <vt:lpstr>13.1 ICMP Messages</vt:lpstr>
      <vt:lpstr>ICMP Messages ICMPv4 and ICMPv6 Messages</vt:lpstr>
      <vt:lpstr>ICMP Messages Host Reachability</vt:lpstr>
      <vt:lpstr>ICMP Messages Destination or Service Unreachable</vt:lpstr>
      <vt:lpstr>ICMP Messages  Time Exceeded</vt:lpstr>
      <vt:lpstr>ICMP Messages ICMPv6 Messages</vt:lpstr>
      <vt:lpstr>ICMP Messages ICMPv6 Messages (RA)</vt:lpstr>
      <vt:lpstr>ICMP Messages ICMPv6 Messages (RS)</vt:lpstr>
      <vt:lpstr>ICMP Messages ICMPv6 Messages (DAD)</vt:lpstr>
      <vt:lpstr>ICMP Messages ICMPv6 Messages (NS)</vt:lpstr>
      <vt:lpstr>13.2 Ping and Traceroute Tests</vt:lpstr>
      <vt:lpstr>Ping and Traceroute Tests Ping – Test Connectivity</vt:lpstr>
      <vt:lpstr>Ping and Traceroute Tests Ping the Loopback</vt:lpstr>
      <vt:lpstr>Ping and Traceroute Tests Ping the Default Gateway</vt:lpstr>
      <vt:lpstr>Ping and Traceroute Tests Ping a Remote Host</vt:lpstr>
      <vt:lpstr>Ping and Traceroute Tests Traceroute – Test the Path</vt:lpstr>
      <vt:lpstr>Ping and Traceroute Tests Traceroute – Test the Path (Cont.)</vt:lpstr>
      <vt:lpstr>Prezentácia programu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2: Basic Switch and End Device Configuration</dc:title>
  <dc:creator>Stephanie Harvey</dc:creator>
  <cp:lastModifiedBy>Július Baráth</cp:lastModifiedBy>
  <cp:revision>296</cp:revision>
  <dcterms:created xsi:type="dcterms:W3CDTF">2019-10-18T06:21:22Z</dcterms:created>
  <dcterms:modified xsi:type="dcterms:W3CDTF">2025-03-24T06:03:45Z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ffisync_ProviderInitializationData">
    <vt:lpwstr>https://cisco.jiveon.com</vt:lpwstr>
  </property>
  <property fmtid="{D5CDD505-2E9C-101B-9397-08002B2CF9AE}" pid="3" name="Offisync_UpdateToken">
    <vt:lpwstr>1</vt:lpwstr>
  </property>
  <property fmtid="{D5CDD505-2E9C-101B-9397-08002B2CF9AE}" pid="4" name="Offisync_ServerID">
    <vt:lpwstr>07841bbc-cd3c-4a76-827f-75a2226890f4</vt:lpwstr>
  </property>
  <property fmtid="{D5CDD505-2E9C-101B-9397-08002B2CF9AE}" pid="5" name="Offisync_UniqueId">
    <vt:lpwstr>1702406</vt:lpwstr>
  </property>
  <property fmtid="{D5CDD505-2E9C-101B-9397-08002B2CF9AE}" pid="6" name="Jive_VersionGuid">
    <vt:lpwstr>fd96a0b3-f68d-4727-8e4f-2128d37ed30a</vt:lpwstr>
  </property>
  <property fmtid="{D5CDD505-2E9C-101B-9397-08002B2CF9AE}" pid="7" name="Jive_LatestUserAccountName">
    <vt:lpwstr>alljohns</vt:lpwstr>
  </property>
  <property fmtid="{D5CDD505-2E9C-101B-9397-08002B2CF9AE}" pid="8" name="ArticulateGUID">
    <vt:lpwstr>F9A496F7-57D7-4028-9572-D40DFDF3715A</vt:lpwstr>
  </property>
  <property fmtid="{D5CDD505-2E9C-101B-9397-08002B2CF9AE}" pid="9" name="ArticulatePath">
    <vt:lpwstr>ITE7_Chp9_by_jg</vt:lpwstr>
  </property>
</Properties>
</file>